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8"/>
  </p:notesMasterIdLst>
  <p:handoutMasterIdLst>
    <p:handoutMasterId r:id="rId39"/>
  </p:handoutMasterIdLst>
  <p:sldIdLst>
    <p:sldId id="312" r:id="rId2"/>
    <p:sldId id="313" r:id="rId3"/>
    <p:sldId id="314" r:id="rId4"/>
    <p:sldId id="257" r:id="rId5"/>
    <p:sldId id="271" r:id="rId6"/>
    <p:sldId id="259" r:id="rId7"/>
    <p:sldId id="260" r:id="rId8"/>
    <p:sldId id="274" r:id="rId9"/>
    <p:sldId id="272" r:id="rId10"/>
    <p:sldId id="273" r:id="rId11"/>
    <p:sldId id="308" r:id="rId12"/>
    <p:sldId id="309" r:id="rId13"/>
    <p:sldId id="310" r:id="rId14"/>
    <p:sldId id="311" r:id="rId15"/>
    <p:sldId id="277" r:id="rId16"/>
    <p:sldId id="276"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3" r:id="rId32"/>
    <p:sldId id="294" r:id="rId33"/>
    <p:sldId id="295" r:id="rId34"/>
    <p:sldId id="296" r:id="rId35"/>
    <p:sldId id="297" r:id="rId36"/>
    <p:sldId id="307" r:id="rId37"/>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E1C"/>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9" autoAdjust="0"/>
    <p:restoredTop sz="93969" autoAdjust="0"/>
  </p:normalViewPr>
  <p:slideViewPr>
    <p:cSldViewPr>
      <p:cViewPr>
        <p:scale>
          <a:sx n="81" d="100"/>
          <a:sy n="81" d="100"/>
        </p:scale>
        <p:origin x="-10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a:defRPr sz="1200"/>
            </a:lvl1pPr>
            <a:extLst/>
          </a:lstStyle>
          <a:p>
            <a:fld id="{54D4857D-62A5-486B-9129-468003D7E020}" type="datetimeFigureOut">
              <a:rPr lang="en-US" smtClean="0"/>
              <a:pPr/>
              <a:t>8/11/2017</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a:defRPr sz="1200"/>
            </a:lvl1pPr>
            <a:extLst/>
          </a:lstStyle>
          <a:p>
            <a:fld id="{2EBE4566-6F3A-4CC1-BD6C-9C510D05F126}" type="slidenum">
              <a:rPr lang="en-US" smtClean="0"/>
              <a:pPr/>
              <a:t>‹#›</a:t>
            </a:fld>
            <a:endParaRPr lang="en-US"/>
          </a:p>
        </p:txBody>
      </p:sp>
    </p:spTree>
    <p:extLst>
      <p:ext uri="{BB962C8B-B14F-4D97-AF65-F5344CB8AC3E}">
        <p14:creationId xmlns:p14="http://schemas.microsoft.com/office/powerpoint/2010/main" val="12837238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2D2EF2CE-B28C-4ED4-8FD0-48BB3F48846A}" type="datetimeFigureOut">
              <a:rPr lang="en-US" smtClean="0"/>
              <a:pPr/>
              <a:t>8/11/2017</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61807874-5299-41B2-A37A-6AA3547857F4}" type="slidenum">
              <a:rPr lang="en-US" smtClean="0"/>
              <a:pPr/>
              <a:t>‹#›</a:t>
            </a:fld>
            <a:endParaRPr lang="en-US"/>
          </a:p>
        </p:txBody>
      </p:sp>
    </p:spTree>
    <p:extLst>
      <p:ext uri="{BB962C8B-B14F-4D97-AF65-F5344CB8AC3E}">
        <p14:creationId xmlns:p14="http://schemas.microsoft.com/office/powerpoint/2010/main" val="3821801318"/>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4</a:t>
            </a:fld>
            <a:endParaRPr lang="en-US"/>
          </a:p>
        </p:txBody>
      </p:sp>
    </p:spTree>
    <p:extLst>
      <p:ext uri="{BB962C8B-B14F-4D97-AF65-F5344CB8AC3E}">
        <p14:creationId xmlns:p14="http://schemas.microsoft.com/office/powerpoint/2010/main" val="3900029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txBox="1">
            <a:spLocks noChangeArrowheads="1"/>
          </p:cNvSpPr>
          <p:nvPr/>
        </p:nvSpPr>
        <p:spPr bwMode="auto">
          <a:xfrm>
            <a:off x="0" y="8686288"/>
            <a:ext cx="2971962" cy="457712"/>
          </a:xfrm>
          <a:prstGeom prst="rect">
            <a:avLst/>
          </a:prstGeom>
          <a:noFill/>
          <a:ln w="9525">
            <a:noFill/>
            <a:miter lim="800000"/>
            <a:headEnd/>
            <a:tailEnd/>
          </a:ln>
        </p:spPr>
        <p:txBody>
          <a:bodyPr anchor="b"/>
          <a:lstStyle/>
          <a:p>
            <a:pPr algn="l"/>
            <a:fld id="{12CD5188-5052-4E48-8950-85A67EC7BABD}" type="slidenum">
              <a:rPr lang="en-US" altLang="he-IL" sz="1200">
                <a:solidFill>
                  <a:srgbClr val="000000"/>
                </a:solidFill>
                <a:latin typeface="Times New Roman" pitchFamily="18" charset="0"/>
                <a:cs typeface="Times New Roman" pitchFamily="18" charset="0"/>
              </a:rPr>
              <a:pPr algn="l"/>
              <a:t>24</a:t>
            </a:fld>
            <a:endParaRPr lang="en-US" altLang="he-IL" sz="1200">
              <a:solidFill>
                <a:srgbClr val="000000"/>
              </a:solidFill>
              <a:latin typeface="Times New Roman" pitchFamily="18" charset="0"/>
              <a:cs typeface="Times New Roman" pitchFamily="18" charset="0"/>
            </a:endParaRPr>
          </a:p>
        </p:txBody>
      </p:sp>
      <p:sp>
        <p:nvSpPr>
          <p:cNvPr id="37891" name="Rectangle 2"/>
          <p:cNvSpPr>
            <a:spLocks noGrp="1" noRot="1" noChangeAspect="1" noTextEdit="1"/>
          </p:cNvSpPr>
          <p:nvPr>
            <p:ph type="sldImg"/>
          </p:nvPr>
        </p:nvSpPr>
        <p:spPr>
          <a:ln/>
        </p:spPr>
      </p:sp>
      <p:sp>
        <p:nvSpPr>
          <p:cNvPr id="37892" name="Rectangle 3"/>
          <p:cNvSpPr txBox="1">
            <a:spLocks noGrp="1"/>
          </p:cNvSpPr>
          <p:nvPr>
            <p:ph type="body" sz="quarter" idx="1"/>
          </p:nvPr>
        </p:nvSpPr>
        <p:spPr bwMode="auto">
          <a:noFill/>
        </p:spPr>
        <p:txBody>
          <a:bodyPr numCol="1">
            <a:prstTxWarp prst="textNoShape">
              <a:avLst/>
            </a:prstTxWarp>
          </a:bodyPr>
          <a:lstStyle/>
          <a:p>
            <a:pPr algn="l" rtl="0" eaLnBrk="1"/>
            <a:endParaRPr altLang="he-IL" smtClean="0">
              <a:latin typeface="Times New Roman" pitchFamily="18" charset="0"/>
              <a:cs typeface="Times New Roman" pitchFamily="18" charset="0"/>
            </a:endParaRPr>
          </a:p>
        </p:txBody>
      </p:sp>
    </p:spTree>
    <p:extLst>
      <p:ext uri="{BB962C8B-B14F-4D97-AF65-F5344CB8AC3E}">
        <p14:creationId xmlns:p14="http://schemas.microsoft.com/office/powerpoint/2010/main" val="2748614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txBox="1">
            <a:spLocks noChangeArrowheads="1"/>
          </p:cNvSpPr>
          <p:nvPr/>
        </p:nvSpPr>
        <p:spPr bwMode="auto">
          <a:xfrm>
            <a:off x="0" y="8686288"/>
            <a:ext cx="2971962" cy="457712"/>
          </a:xfrm>
          <a:prstGeom prst="rect">
            <a:avLst/>
          </a:prstGeom>
          <a:noFill/>
          <a:ln w="9525">
            <a:noFill/>
            <a:miter lim="800000"/>
            <a:headEnd/>
            <a:tailEnd/>
          </a:ln>
        </p:spPr>
        <p:txBody>
          <a:bodyPr anchor="b"/>
          <a:lstStyle/>
          <a:p>
            <a:pPr algn="l"/>
            <a:fld id="{A8616676-EBED-41F4-AFD7-C2B486D2F5EB}" type="slidenum">
              <a:rPr lang="en-US" altLang="he-IL" sz="1200">
                <a:solidFill>
                  <a:srgbClr val="000000"/>
                </a:solidFill>
                <a:latin typeface="Times New Roman" pitchFamily="18" charset="0"/>
                <a:cs typeface="Times New Roman" pitchFamily="18" charset="0"/>
              </a:rPr>
              <a:pPr algn="l"/>
              <a:t>36</a:t>
            </a:fld>
            <a:endParaRPr lang="en-US" altLang="he-IL" sz="1200">
              <a:solidFill>
                <a:srgbClr val="000000"/>
              </a:solidFill>
              <a:latin typeface="Times New Roman" pitchFamily="18" charset="0"/>
              <a:cs typeface="Times New Roman" pitchFamily="18" charset="0"/>
            </a:endParaRPr>
          </a:p>
        </p:txBody>
      </p:sp>
      <p:sp>
        <p:nvSpPr>
          <p:cNvPr id="44035" name="Rectangle 2"/>
          <p:cNvSpPr>
            <a:spLocks noGrp="1" noRot="1" noChangeAspect="1" noTextEdit="1"/>
          </p:cNvSpPr>
          <p:nvPr>
            <p:ph type="sldImg"/>
          </p:nvPr>
        </p:nvSpPr>
        <p:spPr>
          <a:ln/>
        </p:spPr>
      </p:sp>
      <p:sp>
        <p:nvSpPr>
          <p:cNvPr id="44036" name="Rectangle 3"/>
          <p:cNvSpPr txBox="1">
            <a:spLocks noGrp="1"/>
          </p:cNvSpPr>
          <p:nvPr>
            <p:ph type="body" sz="quarter" idx="1"/>
          </p:nvPr>
        </p:nvSpPr>
        <p:spPr bwMode="auto">
          <a:noFill/>
        </p:spPr>
        <p:txBody>
          <a:bodyPr numCol="1">
            <a:prstTxWarp prst="textNoShape">
              <a:avLst/>
            </a:prstTxWarp>
          </a:bodyPr>
          <a:lstStyle/>
          <a:p>
            <a:pPr algn="l" rtl="0" eaLnBrk="1"/>
            <a:endParaRPr altLang="he-IL" smtClean="0">
              <a:latin typeface="Times New Roman" pitchFamily="18" charset="0"/>
              <a:cs typeface="Times New Roman" pitchFamily="18" charset="0"/>
            </a:endParaRPr>
          </a:p>
        </p:txBody>
      </p:sp>
    </p:spTree>
    <p:extLst>
      <p:ext uri="{BB962C8B-B14F-4D97-AF65-F5344CB8AC3E}">
        <p14:creationId xmlns:p14="http://schemas.microsoft.com/office/powerpoint/2010/main" val="4105657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5</a:t>
            </a:fld>
            <a:endParaRPr lang="en-US"/>
          </a:p>
        </p:txBody>
      </p:sp>
    </p:spTree>
    <p:extLst>
      <p:ext uri="{BB962C8B-B14F-4D97-AF65-F5344CB8AC3E}">
        <p14:creationId xmlns:p14="http://schemas.microsoft.com/office/powerpoint/2010/main" val="676262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6</a:t>
            </a:fld>
            <a:endParaRPr lang="en-US"/>
          </a:p>
        </p:txBody>
      </p:sp>
    </p:spTree>
    <p:extLst>
      <p:ext uri="{BB962C8B-B14F-4D97-AF65-F5344CB8AC3E}">
        <p14:creationId xmlns:p14="http://schemas.microsoft.com/office/powerpoint/2010/main" val="780695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7</a:t>
            </a:fld>
            <a:endParaRPr lang="en-US"/>
          </a:p>
        </p:txBody>
      </p:sp>
    </p:spTree>
    <p:extLst>
      <p:ext uri="{BB962C8B-B14F-4D97-AF65-F5344CB8AC3E}">
        <p14:creationId xmlns:p14="http://schemas.microsoft.com/office/powerpoint/2010/main" val="3169450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8</a:t>
            </a:fld>
            <a:endParaRPr lang="en-US"/>
          </a:p>
        </p:txBody>
      </p:sp>
    </p:spTree>
    <p:extLst>
      <p:ext uri="{BB962C8B-B14F-4D97-AF65-F5344CB8AC3E}">
        <p14:creationId xmlns:p14="http://schemas.microsoft.com/office/powerpoint/2010/main" val="21268504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9</a:t>
            </a:fld>
            <a:endParaRPr lang="en-US"/>
          </a:p>
        </p:txBody>
      </p:sp>
    </p:spTree>
    <p:extLst>
      <p:ext uri="{BB962C8B-B14F-4D97-AF65-F5344CB8AC3E}">
        <p14:creationId xmlns:p14="http://schemas.microsoft.com/office/powerpoint/2010/main" val="2679157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10</a:t>
            </a:fld>
            <a:endParaRPr lang="en-US"/>
          </a:p>
        </p:txBody>
      </p:sp>
    </p:spTree>
    <p:extLst>
      <p:ext uri="{BB962C8B-B14F-4D97-AF65-F5344CB8AC3E}">
        <p14:creationId xmlns:p14="http://schemas.microsoft.com/office/powerpoint/2010/main" val="4076381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ChangeArrowheads="1"/>
          </p:cNvSpPr>
          <p:nvPr/>
        </p:nvSpPr>
        <p:spPr bwMode="auto">
          <a:xfrm>
            <a:off x="0" y="8686288"/>
            <a:ext cx="2971962" cy="457712"/>
          </a:xfrm>
          <a:prstGeom prst="rect">
            <a:avLst/>
          </a:prstGeom>
          <a:noFill/>
          <a:ln w="9525">
            <a:noFill/>
            <a:miter lim="800000"/>
            <a:headEnd/>
            <a:tailEnd/>
          </a:ln>
        </p:spPr>
        <p:txBody>
          <a:bodyPr anchor="b"/>
          <a:lstStyle/>
          <a:p>
            <a:pPr algn="l"/>
            <a:fld id="{88001434-6AC7-44C2-BBE0-CFF769D8DF3E}" type="slidenum">
              <a:rPr lang="en-US" altLang="he-IL" sz="1200">
                <a:solidFill>
                  <a:srgbClr val="000000"/>
                </a:solidFill>
                <a:latin typeface="Times New Roman" pitchFamily="18" charset="0"/>
                <a:cs typeface="Times New Roman" pitchFamily="18" charset="0"/>
              </a:rPr>
              <a:pPr algn="l"/>
              <a:t>22</a:t>
            </a:fld>
            <a:endParaRPr lang="en-US" altLang="he-IL" sz="1200">
              <a:solidFill>
                <a:srgbClr val="000000"/>
              </a:solidFill>
              <a:latin typeface="Times New Roman" pitchFamily="18" charset="0"/>
              <a:cs typeface="Times New Roman" pitchFamily="18" charset="0"/>
            </a:endParaRPr>
          </a:p>
        </p:txBody>
      </p:sp>
      <p:sp>
        <p:nvSpPr>
          <p:cNvPr id="35843" name="Rectangle 2"/>
          <p:cNvSpPr>
            <a:spLocks noGrp="1" noRot="1" noChangeAspect="1" noTextEdit="1"/>
          </p:cNvSpPr>
          <p:nvPr>
            <p:ph type="sldImg"/>
          </p:nvPr>
        </p:nvSpPr>
        <p:spPr>
          <a:ln/>
        </p:spPr>
      </p:sp>
      <p:sp>
        <p:nvSpPr>
          <p:cNvPr id="35844" name="Rectangle 3"/>
          <p:cNvSpPr txBox="1">
            <a:spLocks noGrp="1"/>
          </p:cNvSpPr>
          <p:nvPr>
            <p:ph type="body" sz="quarter" idx="1"/>
          </p:nvPr>
        </p:nvSpPr>
        <p:spPr bwMode="auto">
          <a:noFill/>
        </p:spPr>
        <p:txBody>
          <a:bodyPr numCol="1">
            <a:prstTxWarp prst="textNoShape">
              <a:avLst/>
            </a:prstTxWarp>
          </a:bodyPr>
          <a:lstStyle/>
          <a:p>
            <a:pPr algn="l" rtl="0" eaLnBrk="1"/>
            <a:endParaRPr altLang="he-IL" smtClean="0">
              <a:latin typeface="Times New Roman" pitchFamily="18" charset="0"/>
              <a:cs typeface="Times New Roman" pitchFamily="18" charset="0"/>
            </a:endParaRPr>
          </a:p>
        </p:txBody>
      </p:sp>
    </p:spTree>
    <p:extLst>
      <p:ext uri="{BB962C8B-B14F-4D97-AF65-F5344CB8AC3E}">
        <p14:creationId xmlns:p14="http://schemas.microsoft.com/office/powerpoint/2010/main" val="75392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ChangeArrowheads="1"/>
          </p:cNvSpPr>
          <p:nvPr/>
        </p:nvSpPr>
        <p:spPr bwMode="auto">
          <a:xfrm>
            <a:off x="0" y="8686288"/>
            <a:ext cx="2971962" cy="457712"/>
          </a:xfrm>
          <a:prstGeom prst="rect">
            <a:avLst/>
          </a:prstGeom>
          <a:noFill/>
          <a:ln w="9525">
            <a:noFill/>
            <a:miter lim="800000"/>
            <a:headEnd/>
            <a:tailEnd/>
          </a:ln>
        </p:spPr>
        <p:txBody>
          <a:bodyPr anchor="b"/>
          <a:lstStyle/>
          <a:p>
            <a:pPr algn="l"/>
            <a:fld id="{D919C6BF-8996-4262-AC1A-57E57FFA82D9}" type="slidenum">
              <a:rPr lang="en-US" altLang="he-IL" sz="1200">
                <a:solidFill>
                  <a:srgbClr val="000000"/>
                </a:solidFill>
                <a:latin typeface="Times New Roman" pitchFamily="18" charset="0"/>
                <a:cs typeface="Times New Roman" pitchFamily="18" charset="0"/>
              </a:rPr>
              <a:pPr algn="l"/>
              <a:t>23</a:t>
            </a:fld>
            <a:endParaRPr lang="en-US" altLang="he-IL" sz="1200">
              <a:solidFill>
                <a:srgbClr val="000000"/>
              </a:solidFill>
              <a:latin typeface="Times New Roman" pitchFamily="18" charset="0"/>
              <a:cs typeface="Times New Roman" pitchFamily="18" charset="0"/>
            </a:endParaRPr>
          </a:p>
        </p:txBody>
      </p:sp>
      <p:sp>
        <p:nvSpPr>
          <p:cNvPr id="36867" name="Rectangle 2"/>
          <p:cNvSpPr>
            <a:spLocks noGrp="1" noRot="1" noChangeAspect="1" noTextEdit="1"/>
          </p:cNvSpPr>
          <p:nvPr>
            <p:ph type="sldImg"/>
          </p:nvPr>
        </p:nvSpPr>
        <p:spPr>
          <a:ln/>
        </p:spPr>
      </p:sp>
      <p:sp>
        <p:nvSpPr>
          <p:cNvPr id="36868" name="Rectangle 3"/>
          <p:cNvSpPr txBox="1">
            <a:spLocks noGrp="1"/>
          </p:cNvSpPr>
          <p:nvPr>
            <p:ph type="body" sz="quarter" idx="1"/>
          </p:nvPr>
        </p:nvSpPr>
        <p:spPr bwMode="auto">
          <a:noFill/>
        </p:spPr>
        <p:txBody>
          <a:bodyPr numCol="1">
            <a:prstTxWarp prst="textNoShape">
              <a:avLst/>
            </a:prstTxWarp>
          </a:bodyPr>
          <a:lstStyle/>
          <a:p>
            <a:pPr algn="l" rtl="0" eaLnBrk="1"/>
            <a:endParaRPr altLang="he-IL" smtClean="0">
              <a:latin typeface="Times New Roman" pitchFamily="18" charset="0"/>
              <a:cs typeface="Times New Roman" pitchFamily="18" charset="0"/>
            </a:endParaRPr>
          </a:p>
        </p:txBody>
      </p:sp>
    </p:spTree>
    <p:extLst>
      <p:ext uri="{BB962C8B-B14F-4D97-AF65-F5344CB8AC3E}">
        <p14:creationId xmlns:p14="http://schemas.microsoft.com/office/powerpoint/2010/main" val="184907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שקופית כותרת">
    <p:spTree>
      <p:nvGrpSpPr>
        <p:cNvPr id="1" name=""/>
        <p:cNvGrpSpPr/>
        <p:nvPr/>
      </p:nvGrpSpPr>
      <p:grpSpPr>
        <a:xfrm>
          <a:off x="0" y="0"/>
          <a:ext cx="0" cy="0"/>
          <a:chOff x="0" y="0"/>
          <a:chExt cx="0" cy="0"/>
        </a:xfrm>
      </p:grpSpPr>
      <p:sp>
        <p:nvSpPr>
          <p:cNvPr id="12" name="Rectangle 3"/>
          <p:cNvSpPr>
            <a:spLocks noGrp="1"/>
          </p:cNvSpPr>
          <p:nvPr>
            <p:ph type="subTitle" idx="1"/>
          </p:nvPr>
        </p:nvSpPr>
        <p:spPr>
          <a:xfrm>
            <a:off x="457200" y="5396132"/>
            <a:ext cx="8098302" cy="762000"/>
          </a:xfrm>
        </p:spPr>
        <p:txBody>
          <a:bodyPr/>
          <a:lstStyle>
            <a:lvl1pPr marL="0" indent="0" algn="r">
              <a:buNone/>
              <a:defRPr sz="14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he-IL" smtClean="0"/>
              <a:t>לחץ כדי לערוך סגנון כותרת משנה של תבנית בסיס</a:t>
            </a:r>
            <a:endParaRPr lang="en-US" dirty="0"/>
          </a:p>
        </p:txBody>
      </p:sp>
      <p:grpSp>
        <p:nvGrpSpPr>
          <p:cNvPr id="16" name="Group 23"/>
          <p:cNvGrpSpPr/>
          <p:nvPr/>
        </p:nvGrpSpPr>
        <p:grpSpPr>
          <a:xfrm>
            <a:off x="14990" y="1976657"/>
            <a:ext cx="2042410" cy="533400"/>
            <a:chOff x="0" y="2000250"/>
            <a:chExt cx="3733800" cy="533400"/>
          </a:xfrm>
        </p:grpSpPr>
        <p:sp>
          <p:nvSpPr>
            <p:cNvPr id="30"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a:p>
          </p:txBody>
        </p:sp>
        <p:sp>
          <p:nvSpPr>
            <p:cNvPr id="7"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lang="en-US"/>
            </a:p>
          </p:txBody>
        </p:sp>
        <p:sp>
          <p:nvSpPr>
            <p:cNvPr id="21"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8"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a:p>
          </p:txBody>
        </p:sp>
        <p:sp>
          <p:nvSpPr>
            <p:cNvPr id="6"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lang="en-US"/>
            </a:p>
          </p:txBody>
        </p:sp>
        <p:sp>
          <p:nvSpPr>
            <p:cNvPr id="20"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13"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grpSp>
      <p:grpSp>
        <p:nvGrpSpPr>
          <p:cNvPr id="29" name="Group 35"/>
          <p:cNvGrpSpPr/>
          <p:nvPr/>
        </p:nvGrpSpPr>
        <p:grpSpPr>
          <a:xfrm>
            <a:off x="8584055" y="1976657"/>
            <a:ext cx="552450" cy="542925"/>
            <a:chOff x="8667750" y="2000250"/>
            <a:chExt cx="476250" cy="542925"/>
          </a:xfrm>
        </p:grpSpPr>
        <p:sp>
          <p:nvSpPr>
            <p:cNvPr id="26"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a:p>
          </p:txBody>
        </p:sp>
        <p:sp>
          <p:nvSpPr>
            <p:cNvPr id="22"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lang="en-US"/>
            </a:p>
          </p:txBody>
        </p:sp>
        <p:sp>
          <p:nvSpPr>
            <p:cNvPr id="17"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28"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dirty="0"/>
            </a:p>
          </p:txBody>
        </p:sp>
        <p:sp>
          <p:nvSpPr>
            <p:cNvPr id="15"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lang="en-US"/>
            </a:p>
          </p:txBody>
        </p:sp>
        <p:sp>
          <p:nvSpPr>
            <p:cNvPr id="18"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9"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grpSp>
      <p:sp>
        <p:nvSpPr>
          <p:cNvPr id="24" name="Oval 28"/>
          <p:cNvSpPr/>
          <p:nvPr userDrawn="1"/>
        </p:nvSpPr>
        <p:spPr>
          <a:xfrm>
            <a:off x="8572500" y="6038850"/>
            <a:ext cx="152400" cy="152400"/>
          </a:xfrm>
          <a:prstGeom prst="ellipse">
            <a:avLst/>
          </a:prstGeom>
          <a:effectLst/>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dirty="0"/>
          </a:p>
        </p:txBody>
      </p:sp>
      <p:sp>
        <p:nvSpPr>
          <p:cNvPr id="23" name="Oval 28"/>
          <p:cNvSpPr/>
          <p:nvPr userDrawn="1"/>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5" name="Oval 28"/>
          <p:cNvSpPr/>
          <p:nvPr userDrawn="1"/>
        </p:nvSpPr>
        <p:spPr>
          <a:xfrm>
            <a:off x="8572500" y="5476875"/>
            <a:ext cx="152400" cy="152400"/>
          </a:xfrm>
          <a:prstGeom prst="ellipse">
            <a:avLst/>
          </a:prstGeom>
          <a:effectLst/>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14" name="Oval 28"/>
          <p:cNvSpPr/>
          <p:nvPr userDrawn="1"/>
        </p:nvSpPr>
        <p:spPr>
          <a:xfrm>
            <a:off x="8572500" y="5753100"/>
            <a:ext cx="152400" cy="152400"/>
          </a:xfrm>
          <a:prstGeom prst="ellipse">
            <a:avLst/>
          </a:prstGeom>
          <a:effectLst/>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a:p>
        </p:txBody>
      </p:sp>
      <p:sp>
        <p:nvSpPr>
          <p:cNvPr id="19" name="Rectangle 34"/>
          <p:cNvSpPr>
            <a:spLocks noGrp="1"/>
          </p:cNvSpPr>
          <p:nvPr>
            <p:ph type="dt" sz="half" idx="10"/>
          </p:nvPr>
        </p:nvSpPr>
        <p:spPr/>
        <p:txBody>
          <a:bodyPr rtlCol="0"/>
          <a:lstStyle>
            <a:extLst/>
          </a:lstStyle>
          <a:p>
            <a:pPr algn="r"/>
            <a:fld id="{8F67D422-08A8-451B-9A67-21962FC4B660}" type="datetimeFigureOut">
              <a:rPr lang="en-US" sz="1100" smtClean="0"/>
              <a:pPr algn="r"/>
              <a:t>8/11/2017</a:t>
            </a:fld>
            <a:endParaRPr lang="en-US"/>
          </a:p>
        </p:txBody>
      </p:sp>
      <p:sp>
        <p:nvSpPr>
          <p:cNvPr id="25" name="Rectangle 35"/>
          <p:cNvSpPr>
            <a:spLocks noGrp="1"/>
          </p:cNvSpPr>
          <p:nvPr>
            <p:ph type="sldNum" sz="quarter" idx="11"/>
          </p:nvPr>
        </p:nvSpPr>
        <p:spPr/>
        <p:txBody>
          <a:bodyPr rtlCol="0"/>
          <a:lstStyle>
            <a:extLst/>
          </a:lstStyle>
          <a:p>
            <a:fld id="{169B2101-2E9F-420A-91A3-890890D84497}" type="slidenum">
              <a:rPr lang="en-US" sz="1200" smtClean="0"/>
              <a:pPr/>
              <a:t>‹#›</a:t>
            </a:fld>
            <a:endParaRPr lang="en-US"/>
          </a:p>
        </p:txBody>
      </p:sp>
      <p:sp>
        <p:nvSpPr>
          <p:cNvPr id="31" name="Rectangle 36"/>
          <p:cNvSpPr>
            <a:spLocks noGrp="1"/>
          </p:cNvSpPr>
          <p:nvPr>
            <p:ph type="ftr" sz="quarter" idx="12"/>
          </p:nvPr>
        </p:nvSpPr>
        <p:spPr/>
        <p:txBody>
          <a:bodyPr rtlCol="0"/>
          <a:lstStyle>
            <a:extLst/>
          </a:lstStyle>
          <a:p>
            <a:endParaRPr lang="en-US"/>
          </a:p>
        </p:txBody>
      </p:sp>
      <p:sp>
        <p:nvSpPr>
          <p:cNvPr id="33" name="Rectangle 32"/>
          <p:cNvSpPr>
            <a:spLocks noGrp="1"/>
          </p:cNvSpPr>
          <p:nvPr>
            <p:ph type="title" hasCustomPrompt="1"/>
          </p:nvPr>
        </p:nvSpPr>
        <p:spPr>
          <a:xfrm>
            <a:off x="2057400" y="281352"/>
            <a:ext cx="6509239" cy="3886200"/>
          </a:xfrm>
          <a:scene3d>
            <a:camera prst="orthographicFront"/>
            <a:lightRig rig="threePt" dir="t"/>
          </a:scene3d>
          <a:sp3d/>
        </p:spPr>
        <p:txBody>
          <a:bodyPr vert="horz" anchor="ctr">
            <a:normAutofit/>
          </a:bodyPr>
          <a:lstStyle>
            <a:lvl1pPr algn="ctr">
              <a:lnSpc>
                <a:spcPct val="100000"/>
              </a:lnSpc>
              <a:defRPr kumimoji="0" lang="en-US" sz="7200" b="1" i="0" u="none" strike="noStrike" kern="0" cap="none" spc="0" normalizeH="0" baseline="0" noProof="0" dirty="0" smtClean="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r>
              <a:rPr lang="en-US" dirty="0" smtClean="0"/>
              <a:t>Show Title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כותרת, טקסט ותוכן">
    <p:spTree>
      <p:nvGrpSpPr>
        <p:cNvPr id="1" name=""/>
        <p:cNvGrpSpPr/>
        <p:nvPr/>
      </p:nvGrpSpPr>
      <p:grpSpPr>
        <a:xfrm>
          <a:off x="0" y="0"/>
          <a:ext cx="0" cy="0"/>
          <a:chOff x="0" y="0"/>
          <a:chExt cx="0" cy="0"/>
        </a:xfrm>
      </p:grpSpPr>
      <p:sp>
        <p:nvSpPr>
          <p:cNvPr id="2" name="כותרת 1"/>
          <p:cNvSpPr txBox="1">
            <a:spLocks noGrp="1"/>
          </p:cNvSpPr>
          <p:nvPr>
            <p:ph type="title"/>
          </p:nvPr>
        </p:nvSpPr>
        <p:spPr/>
        <p:txBody>
          <a:bodyPr/>
          <a:lstStyle>
            <a:lvl1pPr>
              <a:defRPr/>
            </a:lvl1pPr>
          </a:lstStyle>
          <a:p>
            <a:pPr lvl="0"/>
            <a:r>
              <a:rPr lang="he-IL"/>
              <a:t>לחץ כדי לערוך סגנון כותרת של תבנית בסיס</a:t>
            </a:r>
          </a:p>
        </p:txBody>
      </p:sp>
      <p:sp>
        <p:nvSpPr>
          <p:cNvPr id="3" name="מציין מיקום טקסט 2"/>
          <p:cNvSpPr txBox="1">
            <a:spLocks noGrp="1"/>
          </p:cNvSpPr>
          <p:nvPr>
            <p:ph type="body" idx="1"/>
          </p:nvPr>
        </p:nvSpPr>
        <p:spPr>
          <a:xfrm>
            <a:off x="457200" y="1600200"/>
            <a:ext cx="4038603" cy="4525959"/>
          </a:xfrm>
        </p:spPr>
        <p:txBody>
          <a:bodyPr/>
          <a:lstStyle>
            <a:lvl1pPr>
              <a:defRPr/>
            </a:lvl1pPr>
            <a:lvl2pPr>
              <a:defRPr/>
            </a:lvl2pPr>
            <a:lvl3pPr>
              <a:defRPr/>
            </a:lvl3pPr>
            <a:lvl4pPr>
              <a:defRPr/>
            </a:lvl4pPr>
            <a:lvl5pPr>
              <a:defRPr/>
            </a:lvl5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תוכן 3"/>
          <p:cNvSpPr txBox="1">
            <a:spLocks noGrp="1"/>
          </p:cNvSpPr>
          <p:nvPr>
            <p:ph idx="2"/>
          </p:nvPr>
        </p:nvSpPr>
        <p:spPr>
          <a:xfrm>
            <a:off x="4648196" y="1600200"/>
            <a:ext cx="4038603" cy="4525959"/>
          </a:xfrm>
        </p:spPr>
        <p:txBody>
          <a:bodyPr/>
          <a:lstStyle>
            <a:lvl1pPr>
              <a:defRPr/>
            </a:lvl1pPr>
            <a:lvl2pPr>
              <a:defRPr/>
            </a:lvl2pPr>
            <a:lvl3pPr>
              <a:defRPr/>
            </a:lvl3pPr>
            <a:lvl4pPr>
              <a:defRPr/>
            </a:lvl4pPr>
            <a:lvl5pPr>
              <a:defRPr/>
            </a:lvl5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Rectangle 4"/>
          <p:cNvSpPr txBox="1">
            <a:spLocks noGrp="1"/>
          </p:cNvSpPr>
          <p:nvPr>
            <p:ph type="dt" sz="half" idx="10"/>
          </p:nvPr>
        </p:nvSpPr>
        <p:spPr>
          <a:ln/>
        </p:spPr>
        <p:txBody>
          <a:bodyPr/>
          <a:lstStyle>
            <a:lvl1pPr>
              <a:defRPr/>
            </a:lvl1pPr>
          </a:lstStyle>
          <a:p>
            <a:pPr>
              <a:defRPr/>
            </a:pPr>
            <a:endParaRPr/>
          </a:p>
        </p:txBody>
      </p:sp>
      <p:sp>
        <p:nvSpPr>
          <p:cNvPr id="6" name="Rectangle 5"/>
          <p:cNvSpPr txBox="1">
            <a:spLocks noGrp="1"/>
          </p:cNvSpPr>
          <p:nvPr>
            <p:ph type="ftr" sz="quarter" idx="11"/>
          </p:nvPr>
        </p:nvSpPr>
        <p:spPr>
          <a:ln/>
        </p:spPr>
        <p:txBody>
          <a:bodyPr/>
          <a:lstStyle>
            <a:lvl1pPr>
              <a:defRPr/>
            </a:lvl1pPr>
          </a:lstStyle>
          <a:p>
            <a:pPr>
              <a:defRPr/>
            </a:pPr>
            <a:endParaRPr/>
          </a:p>
        </p:txBody>
      </p:sp>
      <p:sp>
        <p:nvSpPr>
          <p:cNvPr id="7" name="Rectangle 6"/>
          <p:cNvSpPr txBox="1">
            <a:spLocks noGrp="1"/>
          </p:cNvSpPr>
          <p:nvPr>
            <p:ph type="sldNum" sz="quarter" idx="12"/>
          </p:nvPr>
        </p:nvSpPr>
        <p:spPr>
          <a:ln/>
        </p:spPr>
        <p:txBody>
          <a:bodyPr/>
          <a:lstStyle>
            <a:lvl1pPr>
              <a:defRPr/>
            </a:lvl1pPr>
          </a:lstStyle>
          <a:p>
            <a:pPr>
              <a:defRPr/>
            </a:pPr>
            <a:fld id="{2912B8DF-E05F-4471-A209-5DCF4910BAB6}" type="slidenum">
              <a:rPr/>
              <a:pPr>
                <a:defRPr/>
              </a:pPr>
              <a:t>‹#›</a:t>
            </a:fld>
            <a:endParaRPr lang="en-US"/>
          </a:p>
        </p:txBody>
      </p:sp>
    </p:spTree>
  </p:cSld>
  <p:clrMapOvr>
    <a:masterClrMapping/>
  </p:clrMapOvr>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כותרת ותוכן">
    <p:spTree>
      <p:nvGrpSpPr>
        <p:cNvPr id="1" name=""/>
        <p:cNvGrpSpPr/>
        <p:nvPr/>
      </p:nvGrpSpPr>
      <p:grpSpPr>
        <a:xfrm>
          <a:off x="0" y="0"/>
          <a:ext cx="0" cy="0"/>
          <a:chOff x="0" y="0"/>
          <a:chExt cx="0" cy="0"/>
        </a:xfrm>
      </p:grpSpPr>
      <p:sp>
        <p:nvSpPr>
          <p:cNvPr id="10" name="Rectangle 3"/>
          <p:cNvSpPr>
            <a:spLocks noGrp="1"/>
          </p:cNvSpPr>
          <p:nvPr>
            <p:ph idx="1"/>
          </p:nvPr>
        </p:nvSpPr>
        <p:spPr/>
        <p:txBody>
          <a:bodyPr/>
          <a:lstStyle>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12" name="Rectangle 10"/>
          <p:cNvSpPr>
            <a:spLocks noGrp="1"/>
          </p:cNvSpPr>
          <p:nvPr>
            <p:ph type="dt" sz="half" idx="10"/>
          </p:nvPr>
        </p:nvSpPr>
        <p:spPr/>
        <p:txBody>
          <a:bodyPr rtlCol="0"/>
          <a:lstStyle>
            <a:extLst/>
          </a:lstStyle>
          <a:p>
            <a:pPr algn="r"/>
            <a:fld id="{8F67D422-08A8-451B-9A67-21962FC4B660}" type="datetimeFigureOut">
              <a:rPr lang="en-US" sz="1100" smtClean="0"/>
              <a:pPr algn="r"/>
              <a:t>8/11/2017</a:t>
            </a:fld>
            <a:endParaRPr lang="en-US"/>
          </a:p>
        </p:txBody>
      </p:sp>
      <p:sp>
        <p:nvSpPr>
          <p:cNvPr id="27" name="Rectangle 11"/>
          <p:cNvSpPr>
            <a:spLocks noGrp="1"/>
          </p:cNvSpPr>
          <p:nvPr>
            <p:ph type="sldNum" sz="quarter" idx="11"/>
          </p:nvPr>
        </p:nvSpPr>
        <p:spPr/>
        <p:txBody>
          <a:bodyPr rtlCol="0"/>
          <a:lstStyle>
            <a:extLst/>
          </a:lstStyle>
          <a:p>
            <a:fld id="{169B2101-2E9F-420A-91A3-890890D84497}" type="slidenum">
              <a:rPr lang="en-US" sz="1200" smtClean="0"/>
              <a:pPr/>
              <a:t>‹#›</a:t>
            </a:fld>
            <a:endParaRPr lang="en-US"/>
          </a:p>
        </p:txBody>
      </p:sp>
      <p:sp>
        <p:nvSpPr>
          <p:cNvPr id="4" name="Rectangle 12"/>
          <p:cNvSpPr>
            <a:spLocks noGrp="1"/>
          </p:cNvSpPr>
          <p:nvPr>
            <p:ph type="ftr" sz="quarter" idx="12"/>
          </p:nvPr>
        </p:nvSpPr>
        <p:spPr/>
        <p:txBody>
          <a:bodyPr rtlCol="0"/>
          <a:lstStyle>
            <a:extLst/>
          </a:lstStyle>
          <a:p>
            <a:endParaRPr lang="en-US"/>
          </a:p>
        </p:txBody>
      </p:sp>
      <p:sp>
        <p:nvSpPr>
          <p:cNvPr id="28" name="Rectangle 14"/>
          <p:cNvSpPr>
            <a:spLocks noGrp="1"/>
          </p:cNvSpPr>
          <p:nvPr>
            <p:ph type="title"/>
          </p:nvPr>
        </p:nvSpPr>
        <p:spPr/>
        <p:txBody>
          <a:bodyPr rtlCol="0" anchor="b"/>
          <a:lstStyle>
            <a:extLst/>
          </a:lstStyle>
          <a:p>
            <a:r>
              <a:rPr lang="he-IL" smtClean="0"/>
              <a:t>לחץ כדי לערוך סגנון כותרת של תבנית בסיס</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כותרת מקטע עליונה">
    <p:spTree>
      <p:nvGrpSpPr>
        <p:cNvPr id="1" name=""/>
        <p:cNvGrpSpPr/>
        <p:nvPr/>
      </p:nvGrpSpPr>
      <p:grpSpPr>
        <a:xfrm>
          <a:off x="0" y="0"/>
          <a:ext cx="0" cy="0"/>
          <a:chOff x="0" y="0"/>
          <a:chExt cx="0" cy="0"/>
        </a:xfrm>
      </p:grpSpPr>
      <p:sp>
        <p:nvSpPr>
          <p:cNvPr id="29" name="Rectangle 3"/>
          <p:cNvSpPr>
            <a:spLocks noGrp="1"/>
          </p:cNvSpPr>
          <p:nvPr>
            <p:ph type="dt" sz="half" idx="10"/>
          </p:nvPr>
        </p:nvSpPr>
        <p:spPr/>
        <p:txBody>
          <a:bodyPr rtlCol="0"/>
          <a:lstStyle>
            <a:extLst/>
          </a:lstStyle>
          <a:p>
            <a:pPr algn="r"/>
            <a:fld id="{8F67D422-08A8-451B-9A67-21962FC4B660}" type="datetimeFigureOut">
              <a:rPr lang="en-US" sz="1100" smtClean="0"/>
              <a:pPr algn="r"/>
              <a:t>8/11/2017</a:t>
            </a:fld>
            <a:endParaRPr lang="en-US"/>
          </a:p>
        </p:txBody>
      </p:sp>
      <p:sp>
        <p:nvSpPr>
          <p:cNvPr id="26" name="Rectangle 4"/>
          <p:cNvSpPr>
            <a:spLocks noGrp="1"/>
          </p:cNvSpPr>
          <p:nvPr>
            <p:ph type="ftr" sz="quarter" idx="11"/>
          </p:nvPr>
        </p:nvSpPr>
        <p:spPr/>
        <p:txBody>
          <a:bodyPr rtlCol="0"/>
          <a:lstStyle>
            <a:extLst/>
          </a:lstStyle>
          <a:p>
            <a:endParaRPr lang="en-US"/>
          </a:p>
        </p:txBody>
      </p:sp>
      <p:sp>
        <p:nvSpPr>
          <p:cNvPr id="12" name="Rectangle 5"/>
          <p:cNvSpPr>
            <a:spLocks noGrp="1"/>
          </p:cNvSpPr>
          <p:nvPr>
            <p:ph type="sldNum" sz="quarter" idx="12"/>
          </p:nvPr>
        </p:nvSpPr>
        <p:spPr/>
        <p:txBody>
          <a:bodyPr rtlCol="0"/>
          <a:lstStyle>
            <a:extLst/>
          </a:lstStyle>
          <a:p>
            <a:fld id="{169B2101-2E9F-420A-91A3-890890D84497}" type="slidenum">
              <a:rPr lang="en-US" sz="1200" smtClean="0"/>
              <a:pPr/>
              <a:t>‹#›</a:t>
            </a:fld>
            <a:endParaRPr lang="en-US"/>
          </a:p>
        </p:txBody>
      </p:sp>
      <p:sp>
        <p:nvSpPr>
          <p:cNvPr id="27" name="Rectangle 6"/>
          <p:cNvSpPr>
            <a:spLocks noGrp="1"/>
          </p:cNvSpPr>
          <p:nvPr>
            <p:ph type="title" hasCustomPrompt="1"/>
          </p:nvPr>
        </p:nvSpPr>
        <p:spPr>
          <a:xfrm>
            <a:off x="228600" y="1676400"/>
            <a:ext cx="8229600" cy="1143000"/>
          </a:xfrm>
        </p:spPr>
        <p:txBody>
          <a:bodyPr rtlCol="0" anchor="ctr">
            <a:normAutofit/>
          </a:bodyPr>
          <a:lstStyle>
            <a:lvl1pPr>
              <a:defRPr kumimoji="0" sz="4800" b="1" i="0" u="none" strike="noStrike" kern="0" cap="none" spc="0" normalizeH="0" baseline="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Trebuchet MS"/>
                <a:ea typeface="+mj-ea"/>
                <a:cs typeface="+mj-cs"/>
              </a:defRPr>
            </a:lvl1pPr>
            <a:extLst/>
          </a:lstStyle>
          <a:p>
            <a:r>
              <a:rPr lang="en-US" dirty="0" smtClean="0"/>
              <a:t>Click to add section title</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imple Question &amp; Answer">
    <p:spTree>
      <p:nvGrpSpPr>
        <p:cNvPr id="1" name=""/>
        <p:cNvGrpSpPr/>
        <p:nvPr/>
      </p:nvGrpSpPr>
      <p:grpSpPr>
        <a:xfrm>
          <a:off x="0" y="0"/>
          <a:ext cx="0" cy="0"/>
          <a:chOff x="0" y="0"/>
          <a:chExt cx="0" cy="0"/>
        </a:xfrm>
      </p:grpSpPr>
      <p:sp>
        <p:nvSpPr>
          <p:cNvPr id="25"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8/11/2017</a:t>
            </a:fld>
            <a:endParaRPr lang="en-US"/>
          </a:p>
        </p:txBody>
      </p:sp>
      <p:sp>
        <p:nvSpPr>
          <p:cNvPr id="22" name="Rectangle 4"/>
          <p:cNvSpPr>
            <a:spLocks noGrp="1"/>
          </p:cNvSpPr>
          <p:nvPr>
            <p:ph type="ftr" sz="quarter" idx="11"/>
          </p:nvPr>
        </p:nvSpPr>
        <p:spPr/>
        <p:txBody>
          <a:bodyPr vert="horz"/>
          <a:lstStyle>
            <a:extLst/>
          </a:lstStyle>
          <a:p>
            <a:endParaRPr lang="en-US"/>
          </a:p>
        </p:txBody>
      </p:sp>
      <p:sp>
        <p:nvSpPr>
          <p:cNvPr id="31" name="Rectangle 5"/>
          <p:cNvSpPr>
            <a:spLocks noGrp="1"/>
          </p:cNvSpPr>
          <p:nvPr>
            <p:ph type="sldNum" sz="quarter" idx="12"/>
          </p:nvPr>
        </p:nvSpPr>
        <p:spPr/>
        <p:txBody>
          <a:bodyPr vert="horz"/>
          <a:lstStyle>
            <a:extLst/>
          </a:lstStyle>
          <a:p>
            <a:fld id="{C75B88FA-3392-4D65-A457-DB2A9953195B}" type="slidenum">
              <a:rPr lang="en-US" smtClean="0"/>
              <a:pPr/>
              <a:t>‹#›</a:t>
            </a:fld>
            <a:endParaRPr lang="en-US"/>
          </a:p>
        </p:txBody>
      </p:sp>
      <p:sp>
        <p:nvSpPr>
          <p:cNvPr id="4" name="Rectangle 8"/>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smtClean="0"/>
              <a:t>Click to add question</a:t>
            </a:r>
            <a:endParaRPr lang="en-US" dirty="0"/>
          </a:p>
        </p:txBody>
      </p:sp>
      <p:sp>
        <p:nvSpPr>
          <p:cNvPr id="13" name="Rectangle 13"/>
          <p:cNvSpPr>
            <a:spLocks noGrp="1"/>
          </p:cNvSpPr>
          <p:nvPr>
            <p:ph type="body" sz="quarter" idx="14" hasCustomPrompt="1"/>
          </p:nvPr>
        </p:nvSpPr>
        <p:spPr>
          <a:xfrm>
            <a:off x="228600" y="1676400"/>
            <a:ext cx="8229600" cy="1143000"/>
          </a:xfrm>
        </p:spPr>
        <p:txBody>
          <a:bodyPr rtlCol="0" anchor="ctr"/>
          <a:lstStyle>
            <a:lvl1pPr algn="ctr">
              <a:buFontTx/>
              <a:buNone/>
              <a:defRPr kumimoji="0"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lang="en-US" dirty="0" smtClean="0"/>
              <a:t>Click to add answer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4"/>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1000"/>
                                        <p:tgtEl>
                                          <p:spTgt spid="13">
                                            <p:txEl>
                                              <p:pRg st="0" end="0"/>
                                            </p:txEl>
                                          </p:spTgt>
                                        </p:tgtEl>
                                      </p:cBhvr>
                                    </p:animEffect>
                                    <p:anim calcmode="lin" valueType="num">
                                      <p:cBhvr>
                                        <p:cTn id="11" dur="1000" fill="hold"/>
                                        <p:tgtEl>
                                          <p:spTgt spid="13">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ppt_w</p:attrName>
                        </p:attrNameLst>
                      </p:cBhvr>
                      <p:tavLst>
                        <p:tav tm="0" fmla="#ppt_w*sin(2.5*pi*$)">
                          <p:val>
                            <p:fltVal val="0"/>
                          </p:val>
                        </p:tav>
                        <p:tav tm="100000">
                          <p:val>
                            <p:fltVal val="1"/>
                          </p:val>
                        </p:tav>
                      </p:tavLst>
                    </p:anim>
                    <p:anim calcmode="lin" valueType="num">
                      <p:cBhvr>
                        <p:cTn dur="1000" fill="hold"/>
                        <p:tgtEl>
                          <p:spTgt spid="13"/>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etailed Question &amp; Answer">
    <p:spTree>
      <p:nvGrpSpPr>
        <p:cNvPr id="1" name=""/>
        <p:cNvGrpSpPr/>
        <p:nvPr/>
      </p:nvGrpSpPr>
      <p:grpSpPr>
        <a:xfrm>
          <a:off x="0" y="0"/>
          <a:ext cx="0" cy="0"/>
          <a:chOff x="0" y="0"/>
          <a:chExt cx="0" cy="0"/>
        </a:xfrm>
      </p:grpSpPr>
      <p:sp>
        <p:nvSpPr>
          <p:cNvPr id="27"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8/11/2017</a:t>
            </a:fld>
            <a:endParaRPr lang="en-US"/>
          </a:p>
        </p:txBody>
      </p:sp>
      <p:sp>
        <p:nvSpPr>
          <p:cNvPr id="28" name="Rectangle 4"/>
          <p:cNvSpPr>
            <a:spLocks noGrp="1"/>
          </p:cNvSpPr>
          <p:nvPr>
            <p:ph type="ftr" sz="quarter" idx="11"/>
          </p:nvPr>
        </p:nvSpPr>
        <p:spPr/>
        <p:txBody>
          <a:bodyPr vert="horz"/>
          <a:lstStyle>
            <a:extLst/>
          </a:lstStyle>
          <a:p>
            <a:endParaRPr lang="en-US"/>
          </a:p>
        </p:txBody>
      </p:sp>
      <p:sp>
        <p:nvSpPr>
          <p:cNvPr id="10" name="Rectangle 5"/>
          <p:cNvSpPr>
            <a:spLocks noGrp="1"/>
          </p:cNvSpPr>
          <p:nvPr>
            <p:ph type="sldNum" sz="quarter" idx="12"/>
          </p:nvPr>
        </p:nvSpPr>
        <p:spPr/>
        <p:txBody>
          <a:bodyPr vert="horz"/>
          <a:lstStyle>
            <a:extLst/>
          </a:lstStyle>
          <a:p>
            <a:fld id="{C75B88FA-3392-4D65-A457-DB2A9953195B}" type="slidenum">
              <a:rPr lang="en-US" smtClean="0"/>
              <a:pPr/>
              <a:t>‹#›</a:t>
            </a:fld>
            <a:endParaRPr lang="en-US"/>
          </a:p>
        </p:txBody>
      </p:sp>
      <p:sp>
        <p:nvSpPr>
          <p:cNvPr id="31" name="Rectangle 8"/>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smtClean="0"/>
              <a:t>Click to add question</a:t>
            </a:r>
            <a:endParaRPr lang="en-US" dirty="0"/>
          </a:p>
        </p:txBody>
      </p:sp>
      <p:sp>
        <p:nvSpPr>
          <p:cNvPr id="25" name="Rectangle 13"/>
          <p:cNvSpPr>
            <a:spLocks noGrp="1"/>
          </p:cNvSpPr>
          <p:nvPr>
            <p:ph type="body" sz="quarter" idx="14" hasCustomPrompt="1"/>
          </p:nvPr>
        </p:nvSpPr>
        <p:spPr>
          <a:xfrm>
            <a:off x="228600" y="1676400"/>
            <a:ext cx="8229600" cy="1143000"/>
          </a:xfrm>
        </p:spPr>
        <p:txBody>
          <a:bodyPr rtlCol="0" anchor="ctr"/>
          <a:lstStyle>
            <a:lvl1pPr algn="ctr">
              <a:buFontTx/>
              <a:buNone/>
              <a:defRPr kumimoji="0"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lang="en-US" dirty="0" smtClean="0"/>
              <a:t>Click to add answer</a:t>
            </a:r>
            <a:endParaRPr lang="en-US" dirty="0"/>
          </a:p>
        </p:txBody>
      </p:sp>
      <p:sp>
        <p:nvSpPr>
          <p:cNvPr id="22" name="Rectangle 9"/>
          <p:cNvSpPr>
            <a:spLocks noGrp="1"/>
          </p:cNvSpPr>
          <p:nvPr>
            <p:ph type="body" sz="quarter" idx="15" hasCustomPrompt="1"/>
          </p:nvPr>
        </p:nvSpPr>
        <p:spPr>
          <a:xfrm>
            <a:off x="1828800" y="3124200"/>
            <a:ext cx="5105400" cy="1981200"/>
          </a:xfrm>
        </p:spPr>
        <p:txBody>
          <a:bodyPr vert="horz"/>
          <a:lstStyle>
            <a:lvl1pPr algn="ctr">
              <a:buFontTx/>
              <a:buNone/>
              <a:defRPr i="1" baseline="0"/>
            </a:lvl1pPr>
            <a:extLst/>
          </a:lstStyle>
          <a:p>
            <a:pPr lvl="0"/>
            <a:r>
              <a:rPr lang="en-US" dirty="0" smtClean="0"/>
              <a:t>Click to add detail to the answer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31"/>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25">
                                            <p:txEl>
                                              <p:pRg st="0" end="0"/>
                                            </p:txEl>
                                          </p:spTgt>
                                        </p:tgtEl>
                                        <p:attrNameLst>
                                          <p:attrName>style.visibility</p:attrName>
                                        </p:attrNameLst>
                                      </p:cBhvr>
                                      <p:to>
                                        <p:strVal val="visible"/>
                                      </p:to>
                                    </p:set>
                                    <p:animEffect transition="in" filter="fade">
                                      <p:cBhvr>
                                        <p:cTn id="10" dur="1000"/>
                                        <p:tgtEl>
                                          <p:spTgt spid="25">
                                            <p:txEl>
                                              <p:pRg st="0" end="0"/>
                                            </p:txEl>
                                          </p:spTgt>
                                        </p:tgtEl>
                                      </p:cBhvr>
                                    </p:animEffect>
                                    <p:anim calcmode="lin" valueType="num">
                                      <p:cBhvr>
                                        <p:cTn id="11" dur="1000" fill="hold"/>
                                        <p:tgtEl>
                                          <p:spTgt spid="25">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25">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22">
                                            <p:txEl>
                                              <p:pRg st="0" end="0"/>
                                            </p:txEl>
                                          </p:spTgt>
                                        </p:tgtEl>
                                        <p:attrNameLst>
                                          <p:attrName>style.visibility</p:attrName>
                                        </p:attrNameLst>
                                      </p:cBhvr>
                                      <p:to>
                                        <p:strVal val="visible"/>
                                      </p:to>
                                    </p:set>
                                    <p:animEffect transition="in" filter="fade">
                                      <p:cBhvr>
                                        <p:cTn id="16" dur="1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anim calcmode="lin" valueType="num">
                      <p:cBhvr>
                        <p:cTn dur="1000" fill="hold"/>
                        <p:tgtEl>
                          <p:spTgt spid="25"/>
                        </p:tgtEl>
                        <p:attrNameLst>
                          <p:attrName>ppt_w</p:attrName>
                        </p:attrNameLst>
                      </p:cBhvr>
                      <p:tavLst>
                        <p:tav tm="0" fmla="#ppt_w*sin(2.5*pi*$)">
                          <p:val>
                            <p:fltVal val="0"/>
                          </p:val>
                        </p:tav>
                        <p:tav tm="100000">
                          <p:val>
                            <p:fltVal val="1"/>
                          </p:val>
                        </p:tav>
                      </p:tavLst>
                    </p:anim>
                    <p:anim calcmode="lin" valueType="num">
                      <p:cBhvr>
                        <p:cTn dur="1000" fill="hold"/>
                        <p:tgtEl>
                          <p:spTgt spid="25"/>
                        </p:tgtEl>
                        <p:attrNameLst>
                          <p:attrName>ppt_h</p:attrName>
                        </p:attrNameLst>
                      </p:cBhvr>
                      <p:tavLst>
                        <p:tav tm="0">
                          <p:val>
                            <p:strVal val="#ppt_h"/>
                          </p:val>
                        </p:tav>
                        <p:tav tm="100000">
                          <p:val>
                            <p:strVal val="#ppt_h"/>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1000"/>
                        <p:tgtEl>
                          <p:spTgt spid="22"/>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rue or False Question (Answer: True)">
    <p:spTree>
      <p:nvGrpSpPr>
        <p:cNvPr id="1" name=""/>
        <p:cNvGrpSpPr/>
        <p:nvPr/>
      </p:nvGrpSpPr>
      <p:grpSpPr>
        <a:xfrm>
          <a:off x="0" y="0"/>
          <a:ext cx="0" cy="0"/>
          <a:chOff x="0" y="0"/>
          <a:chExt cx="0" cy="0"/>
        </a:xfrm>
      </p:grpSpPr>
      <p:sp>
        <p:nvSpPr>
          <p:cNvPr id="22"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8/11/2017</a:t>
            </a:fld>
            <a:endParaRPr lang="en-US"/>
          </a:p>
        </p:txBody>
      </p:sp>
      <p:sp>
        <p:nvSpPr>
          <p:cNvPr id="11" name="Rectangle 4"/>
          <p:cNvSpPr>
            <a:spLocks noGrp="1"/>
          </p:cNvSpPr>
          <p:nvPr>
            <p:ph type="ftr" sz="quarter" idx="11"/>
          </p:nvPr>
        </p:nvSpPr>
        <p:spPr/>
        <p:txBody>
          <a:bodyPr vert="horz"/>
          <a:lstStyle>
            <a:extLst/>
          </a:lstStyle>
          <a:p>
            <a:endParaRPr lang="en-US"/>
          </a:p>
        </p:txBody>
      </p:sp>
      <p:sp>
        <p:nvSpPr>
          <p:cNvPr id="10" name="Rectangle 5"/>
          <p:cNvSpPr>
            <a:spLocks noGrp="1"/>
          </p:cNvSpPr>
          <p:nvPr>
            <p:ph type="sldNum" sz="quarter" idx="12"/>
          </p:nvPr>
        </p:nvSpPr>
        <p:spPr/>
        <p:txBody>
          <a:bodyPr vert="horz"/>
          <a:lstStyle>
            <a:extLst/>
          </a:lstStyle>
          <a:p>
            <a:fld id="{C75B88FA-3392-4D65-A457-DB2A9953195B}" type="slidenum">
              <a:rPr lang="en-US" smtClean="0"/>
              <a:pPr/>
              <a:t>‹#›</a:t>
            </a:fld>
            <a:endParaRPr lang="en-US"/>
          </a:p>
        </p:txBody>
      </p:sp>
      <p:sp>
        <p:nvSpPr>
          <p:cNvPr id="27" name="Question"/>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smtClean="0"/>
              <a:t>Click to add question</a:t>
            </a:r>
            <a:endParaRPr lang="en-US" dirty="0"/>
          </a:p>
        </p:txBody>
      </p:sp>
      <p:sp>
        <p:nvSpPr>
          <p:cNvPr id="8" name="Answer Base"/>
          <p:cNvSpPr txBox="1"/>
          <p:nvPr userDrawn="1"/>
        </p:nvSpPr>
        <p:spPr>
          <a:xfrm>
            <a:off x="182880" y="1676400"/>
            <a:ext cx="8321040" cy="1828800"/>
          </a:xfrm>
          <a:prstGeom prst="rect">
            <a:avLst/>
          </a:prstGeom>
          <a:noFill/>
        </p:spPr>
        <p:txBody>
          <a:bodyPr wrap="square">
            <a:noAutofit/>
          </a:bodyPr>
          <a:lstStyle>
            <a:extLst/>
          </a:lstStyle>
          <a:p>
            <a:pPr marL="0" indent="0" algn="ctr" rtl="0" latinLnBrk="0">
              <a:spcBef>
                <a:spcPct val="20000"/>
              </a:spcBef>
              <a:buNone/>
            </a:pPr>
            <a:r>
              <a:rPr lang="en-US" sz="7200" dirty="0" smtClean="0">
                <a:solidFill>
                  <a:schemeClr val="tx1">
                    <a:alpha val="40000"/>
                  </a:schemeClr>
                </a:solidFill>
              </a:rPr>
              <a:t>TRUE</a:t>
            </a:r>
            <a:r>
              <a:rPr lang="en-US" sz="7200" baseline="0" dirty="0" smtClean="0">
                <a:solidFill>
                  <a:schemeClr val="tx1">
                    <a:alpha val="40000"/>
                  </a:schemeClr>
                </a:solidFill>
              </a:rPr>
              <a:t> </a:t>
            </a:r>
            <a:r>
              <a:rPr lang="en-US" sz="7200" dirty="0" smtClean="0">
                <a:solidFill>
                  <a:schemeClr val="tx1">
                    <a:alpha val="40000"/>
                  </a:schemeClr>
                </a:solidFill>
              </a:rPr>
              <a:t>or FALSE?</a:t>
            </a:r>
            <a:endParaRPr lang="en-US" sz="7200" dirty="0">
              <a:solidFill>
                <a:schemeClr val="tx1">
                  <a:alpha val="40000"/>
                </a:schemeClr>
              </a:solidFill>
            </a:endParaRPr>
          </a:p>
        </p:txBody>
      </p:sp>
      <p:sp>
        <p:nvSpPr>
          <p:cNvPr id="7" name="Answer"/>
          <p:cNvSpPr/>
          <p:nvPr userDrawn="1"/>
        </p:nvSpPr>
        <p:spPr>
          <a:xfrm>
            <a:off x="182880" y="1676400"/>
            <a:ext cx="8321040" cy="1200329"/>
          </a:xfrm>
          <a:prstGeom prst="rect">
            <a:avLst/>
          </a:prstGeom>
        </p:spPr>
        <p:txBody>
          <a:bodyPr wrap="square">
            <a:spAutoFit/>
          </a:bodyPr>
          <a:lstStyle>
            <a:extLst/>
          </a:lstStyle>
          <a:p>
            <a:pPr indent="0" algn="ctr" latinLnBrk="0">
              <a:spcBef>
                <a:spcPct val="20000"/>
              </a:spcBef>
              <a:buNone/>
            </a:pPr>
            <a:r>
              <a:rPr lang="en-US" sz="7200" dirty="0" smtClean="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TRUE </a:t>
            </a:r>
            <a:r>
              <a:rPr lang="en-US" sz="7200" dirty="0" smtClean="0">
                <a:solidFill>
                  <a:prstClr val="white">
                    <a:alpha val="40000"/>
                  </a:prstClr>
                </a:solidFill>
                <a:ea typeface="+mn-ea"/>
                <a:cs typeface="+mn-cs"/>
              </a:rPr>
              <a:t>or FALSE?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8"/>
                                        </p:tgtEl>
                                      </p:cBhvr>
                                    </p:animEffect>
                                    <p:set>
                                      <p:cBhvr>
                                        <p:cTn id="7" dur="1" fill="hold">
                                          <p:stCondLst>
                                            <p:cond delay="29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rue or False Question (Answer: False)">
    <p:spTree>
      <p:nvGrpSpPr>
        <p:cNvPr id="1" name=""/>
        <p:cNvGrpSpPr/>
        <p:nvPr/>
      </p:nvGrpSpPr>
      <p:grpSpPr>
        <a:xfrm>
          <a:off x="0" y="0"/>
          <a:ext cx="0" cy="0"/>
          <a:chOff x="0" y="0"/>
          <a:chExt cx="0" cy="0"/>
        </a:xfrm>
      </p:grpSpPr>
      <p:sp>
        <p:nvSpPr>
          <p:cNvPr id="31"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8/11/2017</a:t>
            </a:fld>
            <a:endParaRPr lang="en-US"/>
          </a:p>
        </p:txBody>
      </p:sp>
      <p:sp>
        <p:nvSpPr>
          <p:cNvPr id="2" name="Rectangle 4"/>
          <p:cNvSpPr>
            <a:spLocks noGrp="1"/>
          </p:cNvSpPr>
          <p:nvPr>
            <p:ph type="ftr" sz="quarter" idx="11"/>
          </p:nvPr>
        </p:nvSpPr>
        <p:spPr/>
        <p:txBody>
          <a:bodyPr vert="horz"/>
          <a:lstStyle>
            <a:extLst/>
          </a:lstStyle>
          <a:p>
            <a:endParaRPr lang="en-US"/>
          </a:p>
        </p:txBody>
      </p:sp>
      <p:sp>
        <p:nvSpPr>
          <p:cNvPr id="28" name="Rectangle 5"/>
          <p:cNvSpPr>
            <a:spLocks noGrp="1"/>
          </p:cNvSpPr>
          <p:nvPr>
            <p:ph type="sldNum" sz="quarter" idx="12"/>
          </p:nvPr>
        </p:nvSpPr>
        <p:spPr/>
        <p:txBody>
          <a:bodyPr vert="horz"/>
          <a:lstStyle>
            <a:extLst/>
          </a:lstStyle>
          <a:p>
            <a:fld id="{C75B88FA-3392-4D65-A457-DB2A9953195B}" type="slidenum">
              <a:rPr lang="en-US" smtClean="0"/>
              <a:pPr/>
              <a:t>‹#›</a:t>
            </a:fld>
            <a:endParaRPr lang="en-US"/>
          </a:p>
        </p:txBody>
      </p:sp>
      <p:sp>
        <p:nvSpPr>
          <p:cNvPr id="6" name="Question"/>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smtClean="0"/>
              <a:t>Click to add question</a:t>
            </a:r>
            <a:endParaRPr lang="en-US" dirty="0"/>
          </a:p>
        </p:txBody>
      </p:sp>
      <p:sp>
        <p:nvSpPr>
          <p:cNvPr id="29" name="Answer Base"/>
          <p:cNvSpPr txBox="1"/>
          <p:nvPr userDrawn="1"/>
        </p:nvSpPr>
        <p:spPr>
          <a:xfrm>
            <a:off x="228600" y="1600200"/>
            <a:ext cx="8229600" cy="1293926"/>
          </a:xfrm>
          <a:prstGeom prst="rect">
            <a:avLst/>
          </a:prstGeom>
          <a:noFill/>
        </p:spPr>
        <p:txBody>
          <a:bodyPr wrap="square">
            <a:noAutofit/>
          </a:bodyPr>
          <a:lstStyle>
            <a:extLst/>
          </a:lstStyle>
          <a:p>
            <a:pPr marL="0" indent="0" algn="ctr" rtl="0" latinLnBrk="0">
              <a:spcBef>
                <a:spcPct val="20000"/>
              </a:spcBef>
              <a:buNone/>
            </a:pPr>
            <a:r>
              <a:rPr lang="en-US" sz="7200" dirty="0" smtClean="0">
                <a:solidFill>
                  <a:schemeClr val="tx1">
                    <a:alpha val="40000"/>
                  </a:schemeClr>
                </a:solidFill>
              </a:rPr>
              <a:t>TRUE</a:t>
            </a:r>
            <a:r>
              <a:rPr lang="en-US" sz="7200" baseline="0" dirty="0" smtClean="0">
                <a:solidFill>
                  <a:schemeClr val="tx1">
                    <a:alpha val="40000"/>
                  </a:schemeClr>
                </a:solidFill>
              </a:rPr>
              <a:t> </a:t>
            </a:r>
            <a:r>
              <a:rPr lang="en-US" sz="7200" dirty="0" smtClean="0">
                <a:solidFill>
                  <a:schemeClr val="tx1">
                    <a:alpha val="40000"/>
                  </a:schemeClr>
                </a:solidFill>
              </a:rPr>
              <a:t>or FALSE?</a:t>
            </a:r>
            <a:endParaRPr lang="en-US" sz="7200" dirty="0">
              <a:solidFill>
                <a:schemeClr val="tx1">
                  <a:alpha val="40000"/>
                </a:schemeClr>
              </a:solidFill>
            </a:endParaRPr>
          </a:p>
        </p:txBody>
      </p:sp>
      <p:sp>
        <p:nvSpPr>
          <p:cNvPr id="7" name="Answer"/>
          <p:cNvSpPr/>
          <p:nvPr userDrawn="1"/>
        </p:nvSpPr>
        <p:spPr>
          <a:xfrm>
            <a:off x="228600" y="1600200"/>
            <a:ext cx="8229600" cy="1200329"/>
          </a:xfrm>
          <a:prstGeom prst="rect">
            <a:avLst/>
          </a:prstGeom>
        </p:spPr>
        <p:txBody>
          <a:bodyPr wrap="square">
            <a:spAutoFit/>
          </a:bodyPr>
          <a:lstStyle>
            <a:extLst/>
          </a:lstStyle>
          <a:p>
            <a:pPr algn="ctr"/>
            <a:r>
              <a:rPr lang="en-US" sz="7200" dirty="0" smtClean="0">
                <a:solidFill>
                  <a:prstClr val="white">
                    <a:alpha val="40000"/>
                  </a:prstClr>
                </a:solidFill>
                <a:ea typeface="+mn-ea"/>
                <a:cs typeface="+mn-cs"/>
              </a:rPr>
              <a:t>TRUE or </a:t>
            </a:r>
            <a:r>
              <a:rPr lang="en-US" sz="7200" dirty="0" smtClean="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FALSE</a:t>
            </a:r>
            <a:r>
              <a:rPr lang="en-US" sz="7200" dirty="0" smtClean="0">
                <a:solidFill>
                  <a:prstClr val="white">
                    <a:alpha val="40000"/>
                  </a:prstClr>
                </a:solidFill>
                <a:ea typeface="+mn-ea"/>
                <a:cs typeface="+mn-cs"/>
              </a:rPr>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29"/>
                                        </p:tgtEl>
                                      </p:cBhvr>
                                    </p:animEffect>
                                    <p:set>
                                      <p:cBhvr>
                                        <p:cTn id="7" dur="1" fill="hold">
                                          <p:stCondLst>
                                            <p:cond delay="2999"/>
                                          </p:stCondLst>
                                        </p:cTn>
                                        <p:tgtEl>
                                          <p:spTgt spid="29"/>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tem Match Up">
    <p:spTree>
      <p:nvGrpSpPr>
        <p:cNvPr id="1" name=""/>
        <p:cNvGrpSpPr/>
        <p:nvPr/>
      </p:nvGrpSpPr>
      <p:grpSpPr>
        <a:xfrm>
          <a:off x="0" y="0"/>
          <a:ext cx="0" cy="0"/>
          <a:chOff x="0" y="0"/>
          <a:chExt cx="0" cy="0"/>
        </a:xfrm>
      </p:grpSpPr>
      <p:sp>
        <p:nvSpPr>
          <p:cNvPr id="25" name="Rectangle 4"/>
          <p:cNvSpPr>
            <a:spLocks noGrp="1"/>
          </p:cNvSpPr>
          <p:nvPr>
            <p:ph type="ftr" sz="quarter" idx="11"/>
          </p:nvPr>
        </p:nvSpPr>
        <p:spPr/>
        <p:txBody>
          <a:bodyPr vert="horz"/>
          <a:lstStyle>
            <a:extLst/>
          </a:lstStyle>
          <a:p>
            <a:endParaRPr lang="en-US"/>
          </a:p>
        </p:txBody>
      </p:sp>
      <p:sp>
        <p:nvSpPr>
          <p:cNvPr id="16" name="Rectangle 7"/>
          <p:cNvSpPr>
            <a:spLocks noGrp="1"/>
          </p:cNvSpPr>
          <p:nvPr>
            <p:ph type="body" sz="quarter" idx="13" hasCustomPrompt="1"/>
          </p:nvPr>
        </p:nvSpPr>
        <p:spPr>
          <a:xfrm>
            <a:off x="914400" y="20574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item 1</a:t>
            </a:r>
            <a:endParaRPr lang="en-US" dirty="0"/>
          </a:p>
        </p:txBody>
      </p:sp>
      <p:sp>
        <p:nvSpPr>
          <p:cNvPr id="12" name="Rectangle 7"/>
          <p:cNvSpPr>
            <a:spLocks noGrp="1"/>
          </p:cNvSpPr>
          <p:nvPr>
            <p:ph type="body" sz="quarter" idx="14" hasCustomPrompt="1"/>
          </p:nvPr>
        </p:nvSpPr>
        <p:spPr>
          <a:xfrm>
            <a:off x="914400" y="29718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item 2</a:t>
            </a:r>
            <a:endParaRPr lang="en-US" dirty="0"/>
          </a:p>
        </p:txBody>
      </p:sp>
      <p:sp>
        <p:nvSpPr>
          <p:cNvPr id="13" name="Rectangle 7"/>
          <p:cNvSpPr>
            <a:spLocks noGrp="1"/>
          </p:cNvSpPr>
          <p:nvPr>
            <p:ph type="body" sz="quarter" idx="15" hasCustomPrompt="1"/>
          </p:nvPr>
        </p:nvSpPr>
        <p:spPr>
          <a:xfrm>
            <a:off x="914400" y="38862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item 3</a:t>
            </a:r>
            <a:endParaRPr lang="en-US" dirty="0"/>
          </a:p>
        </p:txBody>
      </p:sp>
      <p:sp>
        <p:nvSpPr>
          <p:cNvPr id="14" name="Rectangle 7"/>
          <p:cNvSpPr>
            <a:spLocks noGrp="1"/>
          </p:cNvSpPr>
          <p:nvPr>
            <p:ph type="body" sz="quarter" idx="16" hasCustomPrompt="1"/>
          </p:nvPr>
        </p:nvSpPr>
        <p:spPr>
          <a:xfrm>
            <a:off x="914400" y="48006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item 4</a:t>
            </a:r>
            <a:endParaRPr lang="en-US" dirty="0"/>
          </a:p>
        </p:txBody>
      </p:sp>
      <p:sp>
        <p:nvSpPr>
          <p:cNvPr id="10" name="Rectangle 7"/>
          <p:cNvSpPr>
            <a:spLocks noGrp="1"/>
          </p:cNvSpPr>
          <p:nvPr>
            <p:ph type="body" sz="quarter" idx="17" hasCustomPrompt="1"/>
          </p:nvPr>
        </p:nvSpPr>
        <p:spPr>
          <a:xfrm>
            <a:off x="914400" y="57150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item 5</a:t>
            </a:r>
            <a:endParaRPr lang="en-US" dirty="0"/>
          </a:p>
        </p:txBody>
      </p:sp>
      <p:sp>
        <p:nvSpPr>
          <p:cNvPr id="20"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8/11/2017</a:t>
            </a:fld>
            <a:endParaRPr lang="en-US"/>
          </a:p>
        </p:txBody>
      </p:sp>
      <p:sp>
        <p:nvSpPr>
          <p:cNvPr id="15" name="Rectangle 7"/>
          <p:cNvSpPr>
            <a:spLocks noGrp="1"/>
          </p:cNvSpPr>
          <p:nvPr>
            <p:ph type="body" sz="quarter" idx="18" hasCustomPrompt="1"/>
          </p:nvPr>
        </p:nvSpPr>
        <p:spPr>
          <a:xfrm>
            <a:off x="4800600" y="20574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match 5</a:t>
            </a:r>
            <a:endParaRPr lang="en-US" dirty="0"/>
          </a:p>
        </p:txBody>
      </p:sp>
      <p:sp>
        <p:nvSpPr>
          <p:cNvPr id="17" name="Rectangle 7"/>
          <p:cNvSpPr>
            <a:spLocks noGrp="1"/>
          </p:cNvSpPr>
          <p:nvPr>
            <p:ph type="body" sz="quarter" idx="19" hasCustomPrompt="1"/>
          </p:nvPr>
        </p:nvSpPr>
        <p:spPr>
          <a:xfrm>
            <a:off x="4800600" y="29718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match 3</a:t>
            </a:r>
            <a:endParaRPr lang="en-US" dirty="0"/>
          </a:p>
        </p:txBody>
      </p:sp>
      <p:sp>
        <p:nvSpPr>
          <p:cNvPr id="18" name="Rectangle 7"/>
          <p:cNvSpPr>
            <a:spLocks noGrp="1"/>
          </p:cNvSpPr>
          <p:nvPr>
            <p:ph type="body" sz="quarter" idx="20" hasCustomPrompt="1"/>
          </p:nvPr>
        </p:nvSpPr>
        <p:spPr>
          <a:xfrm>
            <a:off x="4800600" y="38862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match 1</a:t>
            </a:r>
            <a:endParaRPr lang="en-US" dirty="0"/>
          </a:p>
        </p:txBody>
      </p:sp>
      <p:sp>
        <p:nvSpPr>
          <p:cNvPr id="19" name="Rectangle 7"/>
          <p:cNvSpPr>
            <a:spLocks noGrp="1"/>
          </p:cNvSpPr>
          <p:nvPr>
            <p:ph type="body" sz="quarter" idx="21" hasCustomPrompt="1"/>
          </p:nvPr>
        </p:nvSpPr>
        <p:spPr>
          <a:xfrm>
            <a:off x="4800600" y="48006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match 2</a:t>
            </a:r>
            <a:endParaRPr lang="en-US" dirty="0"/>
          </a:p>
        </p:txBody>
      </p:sp>
      <p:sp>
        <p:nvSpPr>
          <p:cNvPr id="21" name="Rectangle 7"/>
          <p:cNvSpPr>
            <a:spLocks noGrp="1"/>
          </p:cNvSpPr>
          <p:nvPr>
            <p:ph type="body" sz="quarter" idx="22" hasCustomPrompt="1"/>
          </p:nvPr>
        </p:nvSpPr>
        <p:spPr>
          <a:xfrm>
            <a:off x="4800600" y="57150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match 4</a:t>
            </a:r>
            <a:endParaRPr lang="en-US" dirty="0"/>
          </a:p>
        </p:txBody>
      </p:sp>
      <p:sp>
        <p:nvSpPr>
          <p:cNvPr id="11" name="Rectangle 2"/>
          <p:cNvSpPr>
            <a:spLocks noGrp="1"/>
          </p:cNvSpPr>
          <p:nvPr>
            <p:ph type="title" hasCustomPrompt="1"/>
          </p:nvPr>
        </p:nvSpPr>
        <p:spPr/>
        <p:txBody>
          <a:bodyPr vert="horz"/>
          <a:lstStyle>
            <a:lvl1pPr algn="l">
              <a:defRPr i="1" baseline="0"/>
            </a:lvl1pPr>
            <a:extLst/>
          </a:lstStyle>
          <a:p>
            <a:r>
              <a:rPr lang="en-US" dirty="0" smtClean="0"/>
              <a:t>Click to type your question</a:t>
            </a:r>
            <a:endParaRPr lang="en-US" dirty="0"/>
          </a:p>
        </p:txBody>
      </p:sp>
      <p:sp>
        <p:nvSpPr>
          <p:cNvPr id="7" name="Rectangle 5"/>
          <p:cNvSpPr>
            <a:spLocks noGrp="1"/>
          </p:cNvSpPr>
          <p:nvPr>
            <p:ph type="sldNum" sz="quarter" idx="12"/>
          </p:nvPr>
        </p:nvSpPr>
        <p:spPr/>
        <p:txBody>
          <a:bodyPr vert="horz"/>
          <a:lstStyle>
            <a:extLst/>
          </a:lstStyle>
          <a:p>
            <a:fld id="{C75B88FA-3392-4D65-A457-DB2A9953195B}" type="slidenum">
              <a:rPr lang="en-US" smtClean="0"/>
              <a:pPr/>
              <a:t>‹#›</a:t>
            </a:fld>
            <a:endParaRPr lang="en-US"/>
          </a:p>
        </p:txBody>
      </p:sp>
      <p:cxnSp>
        <p:nvCxnSpPr>
          <p:cNvPr id="23" name="Straight Connector 23"/>
          <p:cNvCxnSpPr>
            <a:stCxn id="16" idx="3"/>
            <a:endCxn id="18" idx="1"/>
          </p:cNvCxnSpPr>
          <p:nvPr/>
        </p:nvCxnSpPr>
        <p:spPr>
          <a:xfrm>
            <a:off x="3886200" y="22860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Straight Connector 23"/>
          <p:cNvCxnSpPr>
            <a:stCxn id="12" idx="3"/>
            <a:endCxn id="19" idx="1"/>
          </p:cNvCxnSpPr>
          <p:nvPr/>
        </p:nvCxnSpPr>
        <p:spPr>
          <a:xfrm>
            <a:off x="3886200" y="32004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0" name="Straight Connector 23"/>
          <p:cNvCxnSpPr>
            <a:stCxn id="13" idx="3"/>
            <a:endCxn id="17" idx="1"/>
          </p:cNvCxnSpPr>
          <p:nvPr/>
        </p:nvCxnSpPr>
        <p:spPr>
          <a:xfrm flipV="1">
            <a:off x="3886200" y="32004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4" name="Straight Connector 23"/>
          <p:cNvCxnSpPr>
            <a:stCxn id="14" idx="3"/>
            <a:endCxn id="21" idx="1"/>
          </p:cNvCxnSpPr>
          <p:nvPr/>
        </p:nvCxnSpPr>
        <p:spPr>
          <a:xfrm>
            <a:off x="3886200" y="50292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9" name="Straight Connector 23"/>
          <p:cNvCxnSpPr>
            <a:stCxn id="10" idx="3"/>
            <a:endCxn id="15" idx="1"/>
          </p:cNvCxnSpPr>
          <p:nvPr/>
        </p:nvCxnSpPr>
        <p:spPr>
          <a:xfrm flipV="1">
            <a:off x="3886200" y="2286000"/>
            <a:ext cx="914400" cy="36576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ריק">
    <p:spTree>
      <p:nvGrpSpPr>
        <p:cNvPr id="1" name=""/>
        <p:cNvGrpSpPr/>
        <p:nvPr/>
      </p:nvGrpSpPr>
      <p:grpSpPr>
        <a:xfrm>
          <a:off x="0" y="0"/>
          <a:ext cx="0" cy="0"/>
          <a:chOff x="0" y="0"/>
          <a:chExt cx="0" cy="0"/>
        </a:xfrm>
      </p:grpSpPr>
      <p:sp>
        <p:nvSpPr>
          <p:cNvPr id="2" name="Rectangle 4"/>
          <p:cNvSpPr txBox="1">
            <a:spLocks noGrp="1"/>
          </p:cNvSpPr>
          <p:nvPr>
            <p:ph type="dt" sz="half" idx="10"/>
          </p:nvPr>
        </p:nvSpPr>
        <p:spPr>
          <a:ln/>
        </p:spPr>
        <p:txBody>
          <a:bodyPr/>
          <a:lstStyle>
            <a:lvl1pPr>
              <a:defRPr/>
            </a:lvl1pPr>
          </a:lstStyle>
          <a:p>
            <a:pPr>
              <a:defRPr/>
            </a:pPr>
            <a:endParaRPr/>
          </a:p>
        </p:txBody>
      </p:sp>
      <p:sp>
        <p:nvSpPr>
          <p:cNvPr id="3" name="Rectangle 5"/>
          <p:cNvSpPr txBox="1">
            <a:spLocks noGrp="1"/>
          </p:cNvSpPr>
          <p:nvPr>
            <p:ph type="ftr" sz="quarter" idx="11"/>
          </p:nvPr>
        </p:nvSpPr>
        <p:spPr>
          <a:ln/>
        </p:spPr>
        <p:txBody>
          <a:bodyPr/>
          <a:lstStyle>
            <a:lvl1pPr>
              <a:defRPr/>
            </a:lvl1pPr>
          </a:lstStyle>
          <a:p>
            <a:pPr>
              <a:defRPr/>
            </a:pPr>
            <a:endParaRPr/>
          </a:p>
        </p:txBody>
      </p:sp>
      <p:sp>
        <p:nvSpPr>
          <p:cNvPr id="4" name="Rectangle 6"/>
          <p:cNvSpPr txBox="1">
            <a:spLocks noGrp="1"/>
          </p:cNvSpPr>
          <p:nvPr>
            <p:ph type="sldNum" sz="quarter" idx="12"/>
          </p:nvPr>
        </p:nvSpPr>
        <p:spPr>
          <a:ln/>
        </p:spPr>
        <p:txBody>
          <a:bodyPr/>
          <a:lstStyle>
            <a:lvl1pPr>
              <a:defRPr/>
            </a:lvl1pPr>
          </a:lstStyle>
          <a:p>
            <a:pPr>
              <a:defRPr/>
            </a:pPr>
            <a:fld id="{3D7ABEB0-267B-467A-A555-5511644913BA}" type="slidenum">
              <a:rPr/>
              <a:pPr>
                <a:defRPr/>
              </a:pPr>
              <a:t>‹#›</a:t>
            </a:fld>
            <a:endParaRPr lang="en-US"/>
          </a:p>
        </p:txBody>
      </p:sp>
    </p:spTree>
  </p:cSld>
  <p:clrMapOvr>
    <a:masterClrMapping/>
  </p:clrMapOvr>
  <p:transition/>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0" name="Rectangle 2"/>
          <p:cNvSpPr>
            <a:spLocks noGrp="1"/>
          </p:cNvSpPr>
          <p:nvPr>
            <p:ph type="title"/>
          </p:nvPr>
        </p:nvSpPr>
        <p:spPr>
          <a:xfrm>
            <a:off x="914400" y="457200"/>
            <a:ext cx="7696200" cy="1143000"/>
          </a:xfrm>
          <a:prstGeom prst="rect">
            <a:avLst/>
          </a:prstGeom>
        </p:spPr>
        <p:txBody>
          <a:bodyPr vert="horz" anchor="b">
            <a:normAutofit/>
          </a:bodyPr>
          <a:lstStyle>
            <a:extLst/>
          </a:lstStyle>
          <a:p>
            <a:r>
              <a:rPr lang="he-IL" smtClean="0"/>
              <a:t>לחץ כדי לערוך סגנון כותרת של תבנית בסיס</a:t>
            </a:r>
            <a:endParaRPr lang="en-US" dirty="0"/>
          </a:p>
        </p:txBody>
      </p:sp>
      <p:sp>
        <p:nvSpPr>
          <p:cNvPr id="5" name="Rectangle 3"/>
          <p:cNvSpPr>
            <a:spLocks noGrp="1"/>
          </p:cNvSpPr>
          <p:nvPr>
            <p:ph type="body" idx="1"/>
          </p:nvPr>
        </p:nvSpPr>
        <p:spPr>
          <a:xfrm>
            <a:off x="914400" y="1905000"/>
            <a:ext cx="7467600" cy="4221163"/>
          </a:xfrm>
          <a:prstGeom prst="rect">
            <a:avLst/>
          </a:prstGeom>
        </p:spPr>
        <p:txBody>
          <a:bodyPr vert="horz">
            <a:normAutofit/>
          </a:bodyPr>
          <a:lstStyle>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29" name="Rectangle 4"/>
          <p:cNvSpPr>
            <a:spLocks noGrp="1"/>
          </p:cNvSpPr>
          <p:nvPr>
            <p:ph type="dt" sz="half" idx="2"/>
          </p:nvPr>
        </p:nvSpPr>
        <p:spPr>
          <a:xfrm>
            <a:off x="6705600" y="6248400"/>
            <a:ext cx="1828800" cy="323850"/>
          </a:xfrm>
          <a:prstGeom prst="rect">
            <a:avLst/>
          </a:prstGeom>
        </p:spPr>
        <p:txBody>
          <a:bodyPr vert="horz" anchor="ctr"/>
          <a:lstStyle>
            <a:lvl1pPr>
              <a:defRPr sz="1100"/>
            </a:lvl1pPr>
            <a:extLst/>
          </a:lstStyle>
          <a:p>
            <a:pPr algn="r"/>
            <a:fld id="{8F67D422-08A8-451B-9A67-21962FC4B660}" type="datetimeFigureOut">
              <a:rPr lang="en-US" sz="1100" smtClean="0"/>
              <a:pPr algn="r"/>
              <a:t>8/11/2017</a:t>
            </a:fld>
            <a:endParaRPr lang="en-US" sz="1050" dirty="0"/>
          </a:p>
        </p:txBody>
      </p:sp>
      <p:sp>
        <p:nvSpPr>
          <p:cNvPr id="18" name="Rectangle 5"/>
          <p:cNvSpPr>
            <a:spLocks noGrp="1"/>
          </p:cNvSpPr>
          <p:nvPr>
            <p:ph type="ftr" sz="quarter" idx="3"/>
          </p:nvPr>
        </p:nvSpPr>
        <p:spPr>
          <a:xfrm>
            <a:off x="457200" y="6248400"/>
            <a:ext cx="3260886" cy="323850"/>
          </a:xfrm>
          <a:prstGeom prst="rect">
            <a:avLst/>
          </a:prstGeom>
        </p:spPr>
        <p:txBody>
          <a:bodyPr vert="horz"/>
          <a:lstStyle>
            <a:lvl1pPr>
              <a:defRPr sz="1200"/>
            </a:lvl1pPr>
            <a:extLst/>
          </a:lstStyle>
          <a:p>
            <a:endParaRPr lang="en-US" sz="1200" dirty="0"/>
          </a:p>
        </p:txBody>
      </p:sp>
      <p:sp>
        <p:nvSpPr>
          <p:cNvPr id="7" name="Slide Number Placeholder 6"/>
          <p:cNvSpPr>
            <a:spLocks noGrp="1"/>
          </p:cNvSpPr>
          <p:nvPr>
            <p:ph type="sldNum" sz="quarter" idx="4"/>
          </p:nvPr>
        </p:nvSpPr>
        <p:spPr>
          <a:xfrm>
            <a:off x="8714936" y="6151098"/>
            <a:ext cx="429064" cy="457200"/>
          </a:xfrm>
          <a:prstGeom prst="rect">
            <a:avLst/>
          </a:prstGeom>
        </p:spPr>
        <p:txBody>
          <a:bodyPr vert="horz" anchor="ctr"/>
          <a:lstStyle>
            <a:lvl1pPr>
              <a:defRPr sz="1200"/>
            </a:lvl1pPr>
            <a:extLst/>
          </a:lstStyle>
          <a:p>
            <a:fld id="{169B2101-2E9F-420A-91A3-890890D84497}" type="slidenum">
              <a:rPr lang="en-US" sz="1200" smtClean="0"/>
              <a:pPr/>
              <a:t>‹#›</a:t>
            </a:fld>
            <a:endParaRPr lang="en-US" sz="1200" dirty="0"/>
          </a:p>
        </p:txBody>
      </p:sp>
      <p:grpSp>
        <p:nvGrpSpPr>
          <p:cNvPr id="2" name="Group 23"/>
          <p:cNvGrpSpPr/>
          <p:nvPr/>
        </p:nvGrpSpPr>
        <p:grpSpPr>
          <a:xfrm>
            <a:off x="11555" y="2000250"/>
            <a:ext cx="133350" cy="533400"/>
            <a:chOff x="0" y="2000250"/>
            <a:chExt cx="3733800" cy="533400"/>
          </a:xfrm>
        </p:grpSpPr>
        <p:sp>
          <p:nvSpPr>
            <p:cNvPr id="3"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a:p>
          </p:txBody>
        </p:sp>
        <p:sp>
          <p:nvSpPr>
            <p:cNvPr id="28"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lang="en-US"/>
            </a:p>
          </p:txBody>
        </p:sp>
        <p:sp>
          <p:nvSpPr>
            <p:cNvPr id="4"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12"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a:p>
          </p:txBody>
        </p:sp>
        <p:sp>
          <p:nvSpPr>
            <p:cNvPr id="9"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lang="en-US"/>
            </a:p>
          </p:txBody>
        </p:sp>
        <p:sp>
          <p:nvSpPr>
            <p:cNvPr id="11"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31"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grpSp>
      <p:grpSp>
        <p:nvGrpSpPr>
          <p:cNvPr id="10" name="Group 35"/>
          <p:cNvGrpSpPr/>
          <p:nvPr/>
        </p:nvGrpSpPr>
        <p:grpSpPr>
          <a:xfrm>
            <a:off x="8584055" y="2000250"/>
            <a:ext cx="552450" cy="542925"/>
            <a:chOff x="8667750" y="2000250"/>
            <a:chExt cx="476250" cy="542925"/>
          </a:xfrm>
        </p:grpSpPr>
        <p:sp>
          <p:nvSpPr>
            <p:cNvPr id="13"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a:p>
          </p:txBody>
        </p:sp>
        <p:sp>
          <p:nvSpPr>
            <p:cNvPr id="24"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lang="en-US"/>
            </a:p>
          </p:txBody>
        </p:sp>
        <p:sp>
          <p:nvSpPr>
            <p:cNvPr id="19"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dirty="0"/>
            </a:p>
          </p:txBody>
        </p:sp>
        <p:sp>
          <p:nvSpPr>
            <p:cNvPr id="30"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dirty="0"/>
            </a:p>
          </p:txBody>
        </p:sp>
        <p:sp>
          <p:nvSpPr>
            <p:cNvPr id="17"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lang="en-US"/>
            </a:p>
          </p:txBody>
        </p:sp>
        <p:sp>
          <p:nvSpPr>
            <p:cNvPr id="16"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15"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grpSp>
      <p:sp>
        <p:nvSpPr>
          <p:cNvPr id="23" name="Oval 28"/>
          <p:cNvSpPr/>
          <p:nvPr/>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timing>
    <p:tnLst>
      <p:par>
        <p:cTn id="1" dur="indefinite" restart="never" nodeType="tmRoot"/>
      </p:par>
    </p:tnLst>
  </p:timing>
  <p:txStyles>
    <p:titleStyle>
      <a:lvl1pPr algn="l" rtl="1" eaLnBrk="1" latinLnBrk="0" hangingPunct="1">
        <a:spcBef>
          <a:spcPct val="0"/>
        </a:spcBef>
        <a:buNone/>
        <a:defRPr sz="36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extLst/>
    </p:titleStyle>
    <p:bodyStyle>
      <a:lvl1pPr marL="342900" indent="-342900" algn="r" rtl="1" eaLnBrk="1" latinLnBrk="0" hangingPunct="1">
        <a:spcBef>
          <a:spcPct val="20000"/>
        </a:spcBef>
        <a:buChar char="•"/>
        <a:defRPr sz="2000">
          <a:solidFill>
            <a:schemeClr val="tx1"/>
          </a:solidFill>
          <a:latin typeface="+mn-lt"/>
          <a:ea typeface="+mn-ea"/>
          <a:cs typeface="+mn-cs"/>
        </a:defRPr>
      </a:lvl1pPr>
      <a:lvl2pPr marL="742950" indent="-285750" algn="r" rtl="1" eaLnBrk="1" latinLnBrk="0" hangingPunct="1">
        <a:spcBef>
          <a:spcPct val="20000"/>
        </a:spcBef>
        <a:buChar char="–"/>
        <a:defRPr sz="2000">
          <a:solidFill>
            <a:schemeClr val="tx1"/>
          </a:solidFill>
          <a:latin typeface="+mn-lt"/>
          <a:ea typeface="+mn-ea"/>
          <a:cs typeface="+mn-cs"/>
        </a:defRPr>
      </a:lvl2pPr>
      <a:lvl3pPr marL="1143000" indent="-228600" algn="r" rtl="1" eaLnBrk="1" latinLnBrk="0" hangingPunct="1">
        <a:spcBef>
          <a:spcPct val="20000"/>
        </a:spcBef>
        <a:buChar char="•"/>
        <a:defRPr sz="2000">
          <a:solidFill>
            <a:schemeClr val="tx1"/>
          </a:solidFill>
          <a:latin typeface="+mn-lt"/>
          <a:ea typeface="+mn-ea"/>
          <a:cs typeface="+mn-cs"/>
        </a:defRPr>
      </a:lvl3pPr>
      <a:lvl4pPr marL="1600200" indent="-228600" algn="r" rtl="1" eaLnBrk="1" latinLnBrk="0" hangingPunct="1">
        <a:spcBef>
          <a:spcPct val="20000"/>
        </a:spcBef>
        <a:buChar char="–"/>
        <a:defRPr sz="2000">
          <a:solidFill>
            <a:schemeClr val="tx1"/>
          </a:solidFill>
          <a:latin typeface="+mn-lt"/>
          <a:ea typeface="+mn-ea"/>
          <a:cs typeface="+mn-cs"/>
        </a:defRPr>
      </a:lvl4pPr>
      <a:lvl5pPr marL="2057400" indent="-228600" algn="r" rtl="1" eaLnBrk="1" latinLnBrk="0" hangingPunct="1">
        <a:spcBef>
          <a:spcPct val="20000"/>
        </a:spcBef>
        <a:buChar char="»"/>
        <a:defRPr sz="2000">
          <a:solidFill>
            <a:schemeClr val="tx1"/>
          </a:solidFill>
          <a:latin typeface="+mn-lt"/>
          <a:ea typeface="+mn-ea"/>
          <a:cs typeface="+mn-cs"/>
        </a:defRPr>
      </a:lvl5pPr>
      <a:lvl6pPr marL="2514600" indent="-228600" algn="r" rtl="1" eaLnBrk="1" latinLnBrk="0" hangingPunct="1">
        <a:spcBef>
          <a:spcPct val="20000"/>
        </a:spcBef>
        <a:buChar char="•"/>
        <a:defRPr sz="2000">
          <a:solidFill>
            <a:schemeClr val="tx1"/>
          </a:solidFill>
          <a:latin typeface="+mn-lt"/>
          <a:ea typeface="+mn-ea"/>
          <a:cs typeface="+mn-cs"/>
        </a:defRPr>
      </a:lvl6pPr>
      <a:lvl7pPr marL="2971800" indent="-228600" algn="r" rtl="1" eaLnBrk="1" latinLnBrk="0" hangingPunct="1">
        <a:spcBef>
          <a:spcPct val="20000"/>
        </a:spcBef>
        <a:buChar char="•"/>
        <a:defRPr sz="2000">
          <a:solidFill>
            <a:schemeClr val="tx1"/>
          </a:solidFill>
          <a:latin typeface="+mn-lt"/>
          <a:ea typeface="+mn-ea"/>
          <a:cs typeface="+mn-cs"/>
        </a:defRPr>
      </a:lvl7pPr>
      <a:lvl8pPr marL="3429000" indent="-228600" algn="r" rtl="1" eaLnBrk="1" latinLnBrk="0" hangingPunct="1">
        <a:spcBef>
          <a:spcPct val="20000"/>
        </a:spcBef>
        <a:buChar char="•"/>
        <a:defRPr sz="2000">
          <a:solidFill>
            <a:schemeClr val="tx1"/>
          </a:solidFill>
          <a:latin typeface="+mn-lt"/>
          <a:ea typeface="+mn-ea"/>
          <a:cs typeface="+mn-cs"/>
        </a:defRPr>
      </a:lvl8pPr>
      <a:lvl9pPr marL="3886200" indent="-228600" algn="r" rtl="1" eaLnBrk="1" latinLnBrk="0" hangingPunct="1">
        <a:spcBef>
          <a:spcPct val="20000"/>
        </a:spcBef>
        <a:buChar char="•"/>
        <a:defRPr sz="2000">
          <a:solidFill>
            <a:schemeClr val="tx1"/>
          </a:solidFill>
          <a:latin typeface="+mn-lt"/>
          <a:ea typeface="+mn-ea"/>
          <a:cs typeface="+mn-cs"/>
        </a:defRPr>
      </a:lvl9pPr>
      <a:extLst/>
    </p:bodyStyle>
    <p:otherStyle>
      <a:lvl1pPr marL="0" algn="r" rtl="1" eaLnBrk="1" hangingPunct="1">
        <a:defRPr>
          <a:solidFill>
            <a:schemeClr val="tx1"/>
          </a:solidFill>
          <a:latin typeface="+mn-lt"/>
          <a:ea typeface="+mn-ea"/>
          <a:cs typeface="+mn-cs"/>
        </a:defRPr>
      </a:lvl1pPr>
      <a:lvl2pPr marL="457200" algn="r" rtl="1" eaLnBrk="1" hangingPunct="1">
        <a:defRPr>
          <a:solidFill>
            <a:schemeClr val="tx1"/>
          </a:solidFill>
          <a:latin typeface="+mn-lt"/>
          <a:ea typeface="+mn-ea"/>
          <a:cs typeface="+mn-cs"/>
        </a:defRPr>
      </a:lvl2pPr>
      <a:lvl3pPr marL="914400" algn="r" rtl="1" eaLnBrk="1" hangingPunct="1">
        <a:defRPr>
          <a:solidFill>
            <a:schemeClr val="tx1"/>
          </a:solidFill>
          <a:latin typeface="+mn-lt"/>
          <a:ea typeface="+mn-ea"/>
          <a:cs typeface="+mn-cs"/>
        </a:defRPr>
      </a:lvl3pPr>
      <a:lvl4pPr marL="1371600" algn="r" rtl="1" eaLnBrk="1" hangingPunct="1">
        <a:defRPr>
          <a:solidFill>
            <a:schemeClr val="tx1"/>
          </a:solidFill>
          <a:latin typeface="+mn-lt"/>
          <a:ea typeface="+mn-ea"/>
          <a:cs typeface="+mn-cs"/>
        </a:defRPr>
      </a:lvl4pPr>
      <a:lvl5pPr marL="1828800" algn="r" rtl="1" eaLnBrk="1" hangingPunct="1">
        <a:defRPr>
          <a:solidFill>
            <a:schemeClr val="tx1"/>
          </a:solidFill>
          <a:latin typeface="+mn-lt"/>
          <a:ea typeface="+mn-ea"/>
          <a:cs typeface="+mn-cs"/>
        </a:defRPr>
      </a:lvl5pPr>
      <a:lvl6pPr marL="2286000" algn="r" rtl="1" eaLnBrk="1" hangingPunct="1">
        <a:defRPr>
          <a:solidFill>
            <a:schemeClr val="tx1"/>
          </a:solidFill>
          <a:latin typeface="+mn-lt"/>
          <a:ea typeface="+mn-ea"/>
          <a:cs typeface="+mn-cs"/>
        </a:defRPr>
      </a:lvl6pPr>
      <a:lvl7pPr marL="2743200" algn="r" rtl="1" eaLnBrk="1" hangingPunct="1">
        <a:defRPr>
          <a:solidFill>
            <a:schemeClr val="tx1"/>
          </a:solidFill>
          <a:latin typeface="+mn-lt"/>
          <a:ea typeface="+mn-ea"/>
          <a:cs typeface="+mn-cs"/>
        </a:defRPr>
      </a:lvl7pPr>
      <a:lvl8pPr marL="3200400" algn="r" rtl="1" eaLnBrk="1" hangingPunct="1">
        <a:defRPr>
          <a:solidFill>
            <a:schemeClr val="tx1"/>
          </a:solidFill>
          <a:latin typeface="+mn-lt"/>
          <a:ea typeface="+mn-ea"/>
          <a:cs typeface="+mn-cs"/>
        </a:defRPr>
      </a:lvl8pPr>
      <a:lvl9pPr marL="3657600" algn="r" rtl="1"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davidson.weizmann.ac.il/online/maagarmada/life_sci/%D7%94%D7%9E%D7%A1%D7%A2-%D7%9E%D7%A8%D7%90%D7%A9%D7%99%D7%AA-%D7%94%D7%97%D7%99%D7%99%D7%9D-%D7%9C%D7%90%D7%93%D7%9D"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rit.edu/~rhrsbi/GalapagosPages/SlideShow/slides/Darwin.jpeg" TargetMode="External"/><Relationship Id="rId1" Type="http://schemas.openxmlformats.org/officeDocument/2006/relationships/slideLayout" Target="../slideLayouts/slideLayout9.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rit.edu/~rhrsbi/GalapagosPages/SlideShow/slides/Darwin.jpeg" TargetMode="External"/><Relationship Id="rId1" Type="http://schemas.openxmlformats.org/officeDocument/2006/relationships/slideLayout" Target="../slideLayouts/slideLayout9.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upload.wikimedia.org/wikipedia/commons/thumb/5/54/HMSBeagle.jpg/300px-HMSBeagle.jpg"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9.xml"/><Relationship Id="rId5" Type="http://schemas.openxmlformats.org/officeDocument/2006/relationships/image" Target="../media/image25.jpeg"/><Relationship Id="rId4" Type="http://schemas.openxmlformats.org/officeDocument/2006/relationships/image" Target="../media/image24.gif"/></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emf"/></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emf"/><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www.youtube.com/watch?v=KMT1FLzEn9I" TargetMode="External"/><Relationship Id="rId1" Type="http://schemas.openxmlformats.org/officeDocument/2006/relationships/slideLayout" Target="../slideLayouts/slideLayout9.xml"/><Relationship Id="rId4" Type="http://schemas.openxmlformats.org/officeDocument/2006/relationships/image" Target="../media/image36.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0552" y="2124687"/>
            <a:ext cx="7848872" cy="3316805"/>
          </a:xfrm>
          <a:prstGeom prst="rect">
            <a:avLst/>
          </a:prstGeom>
        </p:spPr>
        <p:txBody>
          <a:bodyPr wrap="square">
            <a:spAutoFit/>
          </a:bodyPr>
          <a:lstStyle/>
          <a:p>
            <a:pPr algn="r" rtl="1">
              <a:lnSpc>
                <a:spcPct val="107000"/>
              </a:lnSpc>
              <a:spcAft>
                <a:spcPts val="800"/>
              </a:spcAft>
            </a:pPr>
            <a:r>
              <a:rPr lang="he-IL" dirty="0">
                <a:latin typeface="Calibri" panose="020F0502020204030204" pitchFamily="34" charset="0"/>
                <a:ea typeface="Calibri" panose="020F0502020204030204" pitchFamily="34" charset="0"/>
                <a:cs typeface="Arial" panose="020B0604020202020204" pitchFamily="34" charset="0"/>
              </a:rPr>
              <a:t> </a:t>
            </a:r>
            <a:endParaRPr lang="en-US" sz="2200" dirty="0">
              <a:latin typeface="Calibri" panose="020F0502020204030204" pitchFamily="34" charset="0"/>
              <a:ea typeface="Calibri" panose="020F0502020204030204" pitchFamily="34" charset="0"/>
              <a:cs typeface="Arial" panose="020B0604020202020204" pitchFamily="34" charset="0"/>
            </a:endParaRPr>
          </a:p>
          <a:p>
            <a:pPr marL="285750" indent="-285750" algn="r" rtl="1">
              <a:lnSpc>
                <a:spcPct val="107000"/>
              </a:lnSpc>
              <a:spcAft>
                <a:spcPts val="800"/>
              </a:spcAft>
              <a:buFont typeface="Arial" panose="020B0604020202020204" pitchFamily="34" charset="0"/>
              <a:buChar char="•"/>
            </a:pPr>
            <a:r>
              <a:rPr lang="he-IL" sz="2200" dirty="0">
                <a:latin typeface="Calibri" panose="020F0502020204030204" pitchFamily="34" charset="0"/>
                <a:ea typeface="Calibri" panose="020F0502020204030204" pitchFamily="34" charset="0"/>
                <a:cs typeface="Arial" panose="020B0604020202020204" pitchFamily="34" charset="0"/>
              </a:rPr>
              <a:t>בשלוש השנים האחרונות התחלנו ללמד תכנית בשם "מבוא למדעים", </a:t>
            </a:r>
            <a:r>
              <a:rPr lang="he-IL" sz="2200" dirty="0" smtClean="0">
                <a:latin typeface="Calibri" panose="020F0502020204030204" pitchFamily="34" charset="0"/>
                <a:ea typeface="Calibri" panose="020F0502020204030204" pitchFamily="34" charset="0"/>
                <a:cs typeface="Arial" panose="020B0604020202020204" pitchFamily="34" charset="0"/>
              </a:rPr>
              <a:t>המיועדת </a:t>
            </a:r>
            <a:r>
              <a:rPr lang="he-IL" sz="2200" dirty="0">
                <a:latin typeface="Calibri" panose="020F0502020204030204" pitchFamily="34" charset="0"/>
                <a:ea typeface="Calibri" panose="020F0502020204030204" pitchFamily="34" charset="0"/>
                <a:cs typeface="Arial" panose="020B0604020202020204" pitchFamily="34" charset="0"/>
              </a:rPr>
              <a:t>לתלמידי כיתה י' שאין בכוונתם להמשיך ללמוד </a:t>
            </a:r>
            <a:r>
              <a:rPr lang="he-IL" sz="2200" dirty="0" smtClean="0">
                <a:latin typeface="Calibri" panose="020F0502020204030204" pitchFamily="34" charset="0"/>
                <a:ea typeface="Calibri" panose="020F0502020204030204" pitchFamily="34" charset="0"/>
                <a:cs typeface="Arial" panose="020B0604020202020204" pitchFamily="34" charset="0"/>
              </a:rPr>
              <a:t>ביולוגיה. </a:t>
            </a:r>
          </a:p>
          <a:p>
            <a:pPr marL="285750" indent="-285750" algn="r" rtl="1">
              <a:lnSpc>
                <a:spcPct val="107000"/>
              </a:lnSpc>
              <a:spcAft>
                <a:spcPts val="800"/>
              </a:spcAft>
              <a:buFont typeface="Arial" panose="020B0604020202020204" pitchFamily="34" charset="0"/>
              <a:buChar char="•"/>
            </a:pPr>
            <a:r>
              <a:rPr lang="he-IL" sz="2200" dirty="0" smtClean="0">
                <a:latin typeface="Calibri" panose="020F0502020204030204" pitchFamily="34" charset="0"/>
                <a:ea typeface="Calibri" panose="020F0502020204030204" pitchFamily="34" charset="0"/>
                <a:cs typeface="Arial" panose="020B0604020202020204" pitchFamily="34" charset="0"/>
              </a:rPr>
              <a:t>חלק גדול מהתלמידים בכיתות אלה אינם מתעניינים בנושא, ומצויים בעומס לימודים שהופך כל מקצוע שאינו "לבגרות" למיותר מבחינתם. </a:t>
            </a:r>
          </a:p>
          <a:p>
            <a:pPr marL="285750" indent="-285750" algn="r" rtl="1">
              <a:lnSpc>
                <a:spcPct val="107000"/>
              </a:lnSpc>
              <a:spcAft>
                <a:spcPts val="800"/>
              </a:spcAft>
              <a:buFont typeface="Arial" panose="020B0604020202020204" pitchFamily="34" charset="0"/>
              <a:buChar char="•"/>
            </a:pPr>
            <a:r>
              <a:rPr lang="he-IL" sz="2200" dirty="0" smtClean="0">
                <a:latin typeface="Calibri" panose="020F0502020204030204" pitchFamily="34" charset="0"/>
                <a:ea typeface="Calibri" panose="020F0502020204030204" pitchFamily="34" charset="0"/>
                <a:cs typeface="Arial" panose="020B0604020202020204" pitchFamily="34" charset="0"/>
              </a:rPr>
              <a:t>מצב </a:t>
            </a:r>
            <a:r>
              <a:rPr lang="he-IL" sz="2200" dirty="0">
                <a:latin typeface="Calibri" panose="020F0502020204030204" pitchFamily="34" charset="0"/>
                <a:ea typeface="Calibri" panose="020F0502020204030204" pitchFamily="34" charset="0"/>
                <a:cs typeface="Arial" panose="020B0604020202020204" pitchFamily="34" charset="0"/>
              </a:rPr>
              <a:t>זה יוצר קבוצות חסרות מוטיבציה, לעיתים חסרות רקע מדעי, לעיתים גם גדולות מאוד. </a:t>
            </a:r>
            <a:endParaRPr lang="he-IL" sz="2200" dirty="0" smtClean="0">
              <a:latin typeface="Calibri" panose="020F0502020204030204" pitchFamily="34" charset="0"/>
              <a:ea typeface="Calibri" panose="020F0502020204030204" pitchFamily="34" charset="0"/>
              <a:cs typeface="Arial" panose="020B0604020202020204" pitchFamily="34" charset="0"/>
            </a:endParaRPr>
          </a:p>
          <a:p>
            <a:pPr marL="285750" indent="-285750" algn="r" rtl="1">
              <a:lnSpc>
                <a:spcPct val="107000"/>
              </a:lnSpc>
              <a:spcAft>
                <a:spcPts val="800"/>
              </a:spcAft>
              <a:buFont typeface="Arial" panose="020B0604020202020204" pitchFamily="34" charset="0"/>
              <a:buChar char="•"/>
            </a:pPr>
            <a:r>
              <a:rPr lang="he-IL" sz="2200" dirty="0" smtClean="0">
                <a:latin typeface="Calibri" panose="020F0502020204030204" pitchFamily="34" charset="0"/>
                <a:ea typeface="Calibri" panose="020F0502020204030204" pitchFamily="34" charset="0"/>
                <a:cs typeface="Arial" panose="020B0604020202020204" pitchFamily="34" charset="0"/>
              </a:rPr>
              <a:t>בקיצור </a:t>
            </a:r>
            <a:r>
              <a:rPr lang="he-IL" sz="2200" dirty="0">
                <a:latin typeface="Calibri" panose="020F0502020204030204" pitchFamily="34" charset="0"/>
                <a:ea typeface="Calibri" panose="020F0502020204030204" pitchFamily="34" charset="0"/>
                <a:cs typeface="Arial" panose="020B0604020202020204" pitchFamily="34" charset="0"/>
              </a:rPr>
              <a:t>– התענוג מפוקפק, הן למורה והן לתלמידים.</a:t>
            </a:r>
            <a:endParaRPr lang="en-US" sz="2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Title 2"/>
          <p:cNvSpPr txBox="1">
            <a:spLocks/>
          </p:cNvSpPr>
          <p:nvPr/>
        </p:nvSpPr>
        <p:spPr>
          <a:xfrm>
            <a:off x="467544" y="476672"/>
            <a:ext cx="7901880" cy="1143000"/>
          </a:xfrm>
          <a:prstGeom prst="rect">
            <a:avLst/>
          </a:prstGeom>
          <a:scene3d>
            <a:camera prst="orthographicFront"/>
            <a:lightRig rig="threePt" dir="t"/>
          </a:scene3d>
          <a:sp3d/>
        </p:spPr>
        <p:txBody>
          <a:bodyPr vert="horz" anchor="ctr">
            <a:normAutofit fontScale="60000" lnSpcReduction="20000"/>
          </a:bodyPr>
          <a:lstStyle>
            <a:lvl1pPr algn="ctr" rtl="1" eaLnBrk="1" latinLnBrk="0" hangingPunct="1">
              <a:lnSpc>
                <a:spcPct val="100000"/>
              </a:lnSpc>
              <a:spcBef>
                <a:spcPct val="0"/>
              </a:spcBef>
              <a:buNone/>
              <a:defRPr kumimoji="0" lang="en-US" sz="7200" b="1" i="0" u="none" strike="noStrike" kern="0" cap="none" spc="0" normalizeH="0" baseline="0" noProof="0" dirty="0" smtClean="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extLst/>
          </a:lstStyle>
          <a:p>
            <a:pPr algn="r"/>
            <a:r>
              <a:rPr lang="he-IL" dirty="0" smtClean="0"/>
              <a:t>איך לעניין את ה "לא מתעניינים"</a:t>
            </a:r>
            <a:endParaRPr lang="he-IL" dirty="0"/>
          </a:p>
        </p:txBody>
      </p:sp>
      <p:sp>
        <p:nvSpPr>
          <p:cNvPr id="2" name="TextBox 1"/>
          <p:cNvSpPr txBox="1"/>
          <p:nvPr/>
        </p:nvSpPr>
        <p:spPr>
          <a:xfrm>
            <a:off x="2915816" y="1435006"/>
            <a:ext cx="5040560" cy="369332"/>
          </a:xfrm>
          <a:prstGeom prst="rect">
            <a:avLst/>
          </a:prstGeom>
          <a:noFill/>
        </p:spPr>
        <p:txBody>
          <a:bodyPr wrap="square" rtlCol="1">
            <a:spAutoFit/>
          </a:bodyPr>
          <a:lstStyle/>
          <a:p>
            <a:r>
              <a:rPr lang="he-IL" b="1" dirty="0" smtClean="0"/>
              <a:t>ד"ר מיקה שביט, בכנס מורי ביולוגיה תשע"ז</a:t>
            </a:r>
            <a:endParaRPr lang="he-IL" b="1" dirty="0"/>
          </a:p>
        </p:txBody>
      </p:sp>
    </p:spTree>
    <p:extLst>
      <p:ext uri="{BB962C8B-B14F-4D97-AF65-F5344CB8AC3E}">
        <p14:creationId xmlns:p14="http://schemas.microsoft.com/office/powerpoint/2010/main" val="11977401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7"/>
          <p:cNvSpPr>
            <a:spLocks noGrp="1"/>
          </p:cNvSpPr>
          <p:nvPr>
            <p:ph type="body" sz="quarter" idx="14"/>
          </p:nvPr>
        </p:nvSpPr>
        <p:spPr>
          <a:xfrm>
            <a:off x="228600" y="692696"/>
            <a:ext cx="8229600" cy="1143000"/>
          </a:xfrm>
        </p:spPr>
        <p:txBody>
          <a:bodyPr>
            <a:normAutofit/>
          </a:bodyPr>
          <a:lstStyle>
            <a:extLst/>
          </a:lstStyle>
          <a:p>
            <a:r>
              <a:rPr lang="he-IL" dirty="0" smtClean="0"/>
              <a:t>קריטריונים להערכת העבודה</a:t>
            </a:r>
            <a:endParaRPr lang="en-US" dirty="0"/>
          </a:p>
        </p:txBody>
      </p:sp>
      <p:sp>
        <p:nvSpPr>
          <p:cNvPr id="5" name="Rectangle 25"/>
          <p:cNvSpPr txBox="1">
            <a:spLocks/>
          </p:cNvSpPr>
          <p:nvPr/>
        </p:nvSpPr>
        <p:spPr>
          <a:xfrm>
            <a:off x="0" y="1916832"/>
            <a:ext cx="8460432" cy="2664296"/>
          </a:xfrm>
          <a:prstGeom prst="rect">
            <a:avLst/>
          </a:prstGeom>
        </p:spPr>
        <p:txBody>
          <a:bodyPr vert="horz">
            <a:noAutofit/>
          </a:bodyPr>
          <a:lstStyle>
            <a:extLst/>
          </a:lstStyle>
          <a:p>
            <a:pPr marL="457200" lvl="0" indent="-457200" algn="r" rtl="1">
              <a:spcBef>
                <a:spcPct val="20000"/>
              </a:spcBef>
              <a:buFont typeface="+mj-lt"/>
              <a:buAutoNum type="arabicPeriod"/>
              <a:defRPr/>
            </a:pPr>
            <a:r>
              <a:rPr lang="he-IL" sz="2400" dirty="0" smtClean="0"/>
              <a:t>השתתפות פעילה בהכנת המשימה (חובה) והצגתה (לא חובה).</a:t>
            </a:r>
          </a:p>
          <a:p>
            <a:pPr marL="457200" lvl="0" indent="-457200" algn="r" rtl="1">
              <a:spcBef>
                <a:spcPct val="20000"/>
              </a:spcBef>
              <a:buFont typeface="+mj-lt"/>
              <a:buAutoNum type="arabicPeriod"/>
              <a:defRPr/>
            </a:pPr>
            <a:r>
              <a:rPr lang="he-IL" sz="2400" dirty="0" smtClean="0"/>
              <a:t>ייצוג מתאים של התחום המדעי.</a:t>
            </a:r>
          </a:p>
          <a:p>
            <a:pPr marL="457200" lvl="0" indent="-457200" algn="r" rtl="1">
              <a:spcBef>
                <a:spcPct val="20000"/>
              </a:spcBef>
              <a:buFont typeface="+mj-lt"/>
              <a:buAutoNum type="arabicPeriod"/>
              <a:defRPr/>
            </a:pPr>
            <a:r>
              <a:rPr lang="he-IL" sz="2400" dirty="0" smtClean="0"/>
              <a:t>התייחסות לשתי המשימות (הצגת </a:t>
            </a:r>
            <a:r>
              <a:rPr lang="he-IL" sz="2400" dirty="0" err="1" smtClean="0"/>
              <a:t>הבעיה+פתרון</a:t>
            </a:r>
            <a:r>
              <a:rPr lang="he-IL" sz="2400" dirty="0" smtClean="0"/>
              <a:t> הבעיה).</a:t>
            </a:r>
          </a:p>
          <a:p>
            <a:pPr marL="457200" lvl="0" indent="-457200" algn="r" rtl="1">
              <a:spcBef>
                <a:spcPct val="20000"/>
              </a:spcBef>
              <a:buFont typeface="+mj-lt"/>
              <a:buAutoNum type="arabicPeriod"/>
              <a:defRPr/>
            </a:pPr>
            <a:r>
              <a:rPr lang="he-IL" sz="2400" dirty="0" smtClean="0"/>
              <a:t>עד כמה העבודה יצירתית/מעוררת מחשבה.</a:t>
            </a:r>
          </a:p>
          <a:p>
            <a:pPr marL="457200" lvl="0" indent="-457200" algn="r" rtl="1">
              <a:spcBef>
                <a:spcPct val="20000"/>
              </a:spcBef>
              <a:buFont typeface="+mj-lt"/>
              <a:buAutoNum type="arabicPeriod"/>
              <a:defRPr/>
            </a:pPr>
            <a:r>
              <a:rPr lang="he-IL" sz="2400" dirty="0" smtClean="0"/>
              <a:t>התייחסות למטלה של קבוצה אחרת, כמדד להקשבה והשתתפות.</a:t>
            </a:r>
          </a:p>
        </p:txBody>
      </p:sp>
      <p:sp>
        <p:nvSpPr>
          <p:cNvPr id="6" name="מלבן 5"/>
          <p:cNvSpPr/>
          <p:nvPr/>
        </p:nvSpPr>
        <p:spPr>
          <a:xfrm>
            <a:off x="755576" y="4581128"/>
            <a:ext cx="7128792" cy="954107"/>
          </a:xfrm>
          <a:prstGeom prst="rect">
            <a:avLst/>
          </a:prstGeom>
        </p:spPr>
        <p:txBody>
          <a:bodyPr wrap="square">
            <a:spAutoFit/>
          </a:bodyPr>
          <a:lstStyle/>
          <a:p>
            <a:pPr algn="ctr" rtl="1"/>
            <a:r>
              <a:rPr lang="he-IL" sz="2800" dirty="0" smtClean="0">
                <a:solidFill>
                  <a:schemeClr val="accent4">
                    <a:lumMod val="60000"/>
                    <a:lumOff val="40000"/>
                  </a:schemeClr>
                </a:solidFill>
              </a:rPr>
              <a:t>2 נקודות לכל קריטריון, אפשרות ל 2 נקודות בונוס על עבודה יוצאת מן הכלל, </a:t>
            </a:r>
            <a:r>
              <a:rPr lang="he-IL" sz="2800" dirty="0" smtClean="0">
                <a:solidFill>
                  <a:srgbClr val="92D050"/>
                </a:solidFill>
              </a:rPr>
              <a:t>ציון מכסימלי – 12</a:t>
            </a:r>
            <a:endParaRPr lang="en-US" sz="2800" dirty="0">
              <a:solidFill>
                <a:srgbClr val="92D050"/>
              </a:solidFill>
            </a:endParaRPr>
          </a:p>
        </p:txBody>
      </p:sp>
    </p:spTree>
    <p:extLst>
      <p:ext uri="{BB962C8B-B14F-4D97-AF65-F5344CB8AC3E}">
        <p14:creationId xmlns:p14="http://schemas.microsoft.com/office/powerpoint/2010/main" val="25038923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571500"/>
            <a:ext cx="7772400" cy="1000125"/>
          </a:xfrm>
        </p:spPr>
        <p:txBody>
          <a:bodyPr rtlCol="1">
            <a:normAutofit fontScale="90000"/>
          </a:bodyPr>
          <a:lstStyle/>
          <a:p>
            <a:pPr fontAlgn="auto">
              <a:spcAft>
                <a:spcPts val="0"/>
              </a:spcAft>
              <a:defRPr/>
            </a:pPr>
            <a:r>
              <a:rPr lang="he-IL" dirty="0" smtClean="0">
                <a:solidFill>
                  <a:schemeClr val="accent4">
                    <a:lumMod val="75000"/>
                  </a:schemeClr>
                </a:solidFill>
                <a:latin typeface="Arial Black" pitchFamily="34" charset="0"/>
              </a:rPr>
              <a:t>מיון עולם הטבע</a:t>
            </a:r>
          </a:p>
        </p:txBody>
      </p:sp>
      <p:sp>
        <p:nvSpPr>
          <p:cNvPr id="3" name="כותרת משנה 2"/>
          <p:cNvSpPr>
            <a:spLocks noGrp="1"/>
          </p:cNvSpPr>
          <p:nvPr>
            <p:ph type="subTitle" idx="1"/>
          </p:nvPr>
        </p:nvSpPr>
        <p:spPr/>
        <p:txBody>
          <a:bodyPr rtlCol="1">
            <a:normAutofit/>
          </a:bodyPr>
          <a:lstStyle/>
          <a:p>
            <a:pPr fontAlgn="auto">
              <a:spcAft>
                <a:spcPts val="0"/>
              </a:spcAft>
              <a:defRPr/>
            </a:pPr>
            <a:endParaRPr lang="he-IL" dirty="0" smtClean="0"/>
          </a:p>
        </p:txBody>
      </p:sp>
      <p:pic>
        <p:nvPicPr>
          <p:cNvPr id="2052" name="תמונה 6" descr="זריחה.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786438" y="4857750"/>
            <a:ext cx="20002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תמונה 7" descr="דבורה ופרח.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4071938" y="3250407"/>
            <a:ext cx="17145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תמונה 8" descr="מעוף הציפור.jp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1643063" y="3786188"/>
            <a:ext cx="17145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תמונה 9" descr="חרק.jp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6429375" y="2000250"/>
            <a:ext cx="171450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תמונה 10" descr="זוג נמרים.jpg"/>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1785938" y="1785938"/>
            <a:ext cx="17145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תמונה 11" descr="שבלולים.jpg"/>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3357563" y="5000625"/>
            <a:ext cx="171450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תמונה 12" descr="ציפור.jpg"/>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bwMode="auto">
          <a:xfrm>
            <a:off x="4286250" y="1571625"/>
            <a:ext cx="17145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כותרת 1"/>
          <p:cNvSpPr>
            <a:spLocks noGrp="1"/>
          </p:cNvSpPr>
          <p:nvPr>
            <p:ph type="title"/>
          </p:nvPr>
        </p:nvSpPr>
        <p:spPr/>
        <p:txBody>
          <a:bodyPr/>
          <a:lstStyle/>
          <a:p>
            <a:r>
              <a:rPr lang="he-IL" altLang="he-IL" dirty="0" smtClean="0"/>
              <a:t>מיון עולם הטבע (טקסונומיה)</a:t>
            </a:r>
          </a:p>
        </p:txBody>
      </p:sp>
      <p:sp>
        <p:nvSpPr>
          <p:cNvPr id="3" name="מציין מיקום תוכן 2"/>
          <p:cNvSpPr>
            <a:spLocks noGrp="1"/>
          </p:cNvSpPr>
          <p:nvPr>
            <p:ph idx="1"/>
          </p:nvPr>
        </p:nvSpPr>
        <p:spPr/>
        <p:txBody>
          <a:bodyPr rtlCol="1">
            <a:normAutofit/>
          </a:bodyPr>
          <a:lstStyle/>
          <a:p>
            <a:pPr fontAlgn="auto">
              <a:spcAft>
                <a:spcPts val="0"/>
              </a:spcAft>
              <a:defRPr/>
            </a:pPr>
            <a:r>
              <a:rPr lang="he-IL" dirty="0" smtClean="0">
                <a:latin typeface="David" panose="020E0502060401010101" pitchFamily="34" charset="-79"/>
                <a:cs typeface="David" panose="020E0502060401010101" pitchFamily="34" charset="-79"/>
              </a:rPr>
              <a:t>מאז ומתמיד ידע האדם להגדיר את היצורים השונים ולהבדיל ביניהם. </a:t>
            </a:r>
          </a:p>
          <a:p>
            <a:pPr fontAlgn="auto">
              <a:spcAft>
                <a:spcPts val="0"/>
              </a:spcAft>
              <a:defRPr/>
            </a:pPr>
            <a:r>
              <a:rPr lang="he-IL" dirty="0" smtClean="0">
                <a:latin typeface="David" panose="020E0502060401010101" pitchFamily="34" charset="-79"/>
                <a:cs typeface="David" panose="020E0502060401010101" pitchFamily="34" charset="-79"/>
              </a:rPr>
              <a:t>האם כריש ודולפין קרובים זה לזה? ומה לגבי חתול ונמר?</a:t>
            </a:r>
          </a:p>
          <a:p>
            <a:pPr fontAlgn="auto">
              <a:spcAft>
                <a:spcPts val="0"/>
              </a:spcAft>
              <a:defRPr/>
            </a:pPr>
            <a:r>
              <a:rPr lang="he-IL" dirty="0" smtClean="0">
                <a:latin typeface="David" panose="020E0502060401010101" pitchFamily="34" charset="-79"/>
                <a:cs typeface="David" panose="020E0502060401010101" pitchFamily="34" charset="-79"/>
              </a:rPr>
              <a:t>טקסונומיה - שיטה </a:t>
            </a:r>
            <a:r>
              <a:rPr lang="he-IL" dirty="0">
                <a:latin typeface="David" panose="020E0502060401010101" pitchFamily="34" charset="-79"/>
                <a:cs typeface="David" panose="020E0502060401010101" pitchFamily="34" charset="-79"/>
              </a:rPr>
              <a:t>בה נעזרים הביולוגים לצורך מיונם וסיווגם של אורגניזמים (יצורים חיים). </a:t>
            </a:r>
          </a:p>
          <a:p>
            <a:pPr fontAlgn="auto">
              <a:spcAft>
                <a:spcPts val="0"/>
              </a:spcAft>
              <a:buFont typeface="Arial" pitchFamily="34" charset="0"/>
              <a:buNone/>
              <a:defRPr/>
            </a:pPr>
            <a:endParaRPr lang="he-IL" dirty="0" smtClean="0"/>
          </a:p>
          <a:p>
            <a:pPr fontAlgn="auto">
              <a:spcAft>
                <a:spcPts val="0"/>
              </a:spcAft>
              <a:defRPr/>
            </a:pPr>
            <a:endParaRPr lang="he-IL"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p:txBody>
          <a:bodyPr/>
          <a:lstStyle/>
          <a:p>
            <a:r>
              <a:rPr lang="he-IL" altLang="he-IL" smtClean="0"/>
              <a:t>טקסונומיה בימי הביניים</a:t>
            </a:r>
          </a:p>
        </p:txBody>
      </p:sp>
      <p:pic>
        <p:nvPicPr>
          <p:cNvPr id="4099" name="מציין מיקום תוכן 8" descr="דומם.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6929438" y="3500438"/>
            <a:ext cx="1214437" cy="1857375"/>
          </a:xfrm>
        </p:spPr>
      </p:pic>
      <p:sp>
        <p:nvSpPr>
          <p:cNvPr id="5" name="תרשים זרימה: תהליך 4"/>
          <p:cNvSpPr/>
          <p:nvPr/>
        </p:nvSpPr>
        <p:spPr>
          <a:xfrm>
            <a:off x="7000875" y="2428875"/>
            <a:ext cx="914400" cy="6127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he-IL" dirty="0"/>
              <a:t>דומם </a:t>
            </a:r>
          </a:p>
        </p:txBody>
      </p:sp>
      <p:sp>
        <p:nvSpPr>
          <p:cNvPr id="6" name="תרשים זרימה: תהליך 5"/>
          <p:cNvSpPr/>
          <p:nvPr/>
        </p:nvSpPr>
        <p:spPr>
          <a:xfrm>
            <a:off x="5429250" y="2500313"/>
            <a:ext cx="914400" cy="6127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he-IL" dirty="0"/>
              <a:t>צומח</a:t>
            </a:r>
          </a:p>
        </p:txBody>
      </p:sp>
      <p:sp>
        <p:nvSpPr>
          <p:cNvPr id="7" name="תרשים זרימה: תהליך 6"/>
          <p:cNvSpPr/>
          <p:nvPr/>
        </p:nvSpPr>
        <p:spPr>
          <a:xfrm>
            <a:off x="3714750" y="2571750"/>
            <a:ext cx="914400" cy="6127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he-IL" dirty="0"/>
              <a:t>חי</a:t>
            </a:r>
          </a:p>
        </p:txBody>
      </p:sp>
      <p:sp>
        <p:nvSpPr>
          <p:cNvPr id="8" name="תרשים זרימה: תהליך 7"/>
          <p:cNvSpPr/>
          <p:nvPr/>
        </p:nvSpPr>
        <p:spPr>
          <a:xfrm>
            <a:off x="1714500" y="2643188"/>
            <a:ext cx="1128713" cy="6127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he-IL" dirty="0"/>
              <a:t>מדבר</a:t>
            </a:r>
          </a:p>
          <a:p>
            <a:pPr algn="ctr" fontAlgn="auto">
              <a:spcBef>
                <a:spcPts val="0"/>
              </a:spcBef>
              <a:spcAft>
                <a:spcPts val="0"/>
              </a:spcAft>
              <a:defRPr/>
            </a:pPr>
            <a:r>
              <a:rPr lang="he-IL" dirty="0"/>
              <a:t>(האדם)</a:t>
            </a:r>
          </a:p>
        </p:txBody>
      </p:sp>
      <p:pic>
        <p:nvPicPr>
          <p:cNvPr id="4104" name="תמונה 9" descr="צמח.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5357813" y="3500438"/>
            <a:ext cx="1304925"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תמונה 10" descr="צופית.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00438" y="3500438"/>
            <a:ext cx="1571625"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תמונה 13" descr="אדם.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43000" y="3571875"/>
            <a:ext cx="1724025"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כותרת 1"/>
          <p:cNvSpPr>
            <a:spLocks noGrp="1"/>
          </p:cNvSpPr>
          <p:nvPr>
            <p:ph type="title"/>
          </p:nvPr>
        </p:nvSpPr>
        <p:spPr>
          <a:xfrm>
            <a:off x="457200" y="260648"/>
            <a:ext cx="8229600" cy="648072"/>
          </a:xfrm>
        </p:spPr>
        <p:txBody>
          <a:bodyPr/>
          <a:lstStyle/>
          <a:p>
            <a:r>
              <a:rPr lang="he-IL" altLang="he-IL" b="1" dirty="0" smtClean="0"/>
              <a:t>מיון מדעי</a:t>
            </a:r>
            <a:endParaRPr lang="he-IL" altLang="he-IL" dirty="0" smtClean="0"/>
          </a:p>
        </p:txBody>
      </p:sp>
      <p:sp>
        <p:nvSpPr>
          <p:cNvPr id="7" name="תרשים זרימה: תהליך 6"/>
          <p:cNvSpPr/>
          <p:nvPr/>
        </p:nvSpPr>
        <p:spPr>
          <a:xfrm>
            <a:off x="5525219" y="1214438"/>
            <a:ext cx="2128838" cy="6127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he-IL" dirty="0"/>
              <a:t>ממלכה</a:t>
            </a:r>
          </a:p>
        </p:txBody>
      </p:sp>
      <p:sp>
        <p:nvSpPr>
          <p:cNvPr id="8" name="תרשים זרימה: תהליך 7"/>
          <p:cNvSpPr/>
          <p:nvPr/>
        </p:nvSpPr>
        <p:spPr>
          <a:xfrm>
            <a:off x="5525219" y="1928813"/>
            <a:ext cx="2143125" cy="6127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he-IL" dirty="0"/>
              <a:t>מערכה</a:t>
            </a:r>
          </a:p>
        </p:txBody>
      </p:sp>
      <p:sp>
        <p:nvSpPr>
          <p:cNvPr id="9" name="תרשים זרימה: תהליך 8"/>
          <p:cNvSpPr/>
          <p:nvPr/>
        </p:nvSpPr>
        <p:spPr>
          <a:xfrm>
            <a:off x="5525219" y="2786063"/>
            <a:ext cx="2128838" cy="6127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he-IL" dirty="0"/>
              <a:t>מחלקה</a:t>
            </a:r>
          </a:p>
        </p:txBody>
      </p:sp>
      <p:sp>
        <p:nvSpPr>
          <p:cNvPr id="10" name="תרשים זרימה: תהליך 9"/>
          <p:cNvSpPr/>
          <p:nvPr/>
        </p:nvSpPr>
        <p:spPr>
          <a:xfrm>
            <a:off x="5525219" y="3571875"/>
            <a:ext cx="2128838" cy="6127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he-IL" dirty="0"/>
              <a:t>סדרה</a:t>
            </a:r>
          </a:p>
        </p:txBody>
      </p:sp>
      <p:sp>
        <p:nvSpPr>
          <p:cNvPr id="11" name="תרשים זרימה: תהליך 10"/>
          <p:cNvSpPr/>
          <p:nvPr/>
        </p:nvSpPr>
        <p:spPr>
          <a:xfrm>
            <a:off x="5525219" y="4357688"/>
            <a:ext cx="2128838" cy="6127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he-IL" dirty="0"/>
              <a:t>משפחה</a:t>
            </a:r>
          </a:p>
        </p:txBody>
      </p:sp>
      <p:sp>
        <p:nvSpPr>
          <p:cNvPr id="12" name="תרשים זרימה: תהליך 11"/>
          <p:cNvSpPr/>
          <p:nvPr/>
        </p:nvSpPr>
        <p:spPr>
          <a:xfrm>
            <a:off x="5525219" y="5143500"/>
            <a:ext cx="2128838" cy="6127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he-IL" dirty="0"/>
              <a:t>סוג</a:t>
            </a:r>
          </a:p>
        </p:txBody>
      </p:sp>
      <p:sp>
        <p:nvSpPr>
          <p:cNvPr id="13" name="תרשים זרימה: תהליך 12"/>
          <p:cNvSpPr/>
          <p:nvPr/>
        </p:nvSpPr>
        <p:spPr>
          <a:xfrm>
            <a:off x="5525219" y="6000750"/>
            <a:ext cx="2128838" cy="6127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he-IL" dirty="0"/>
              <a:t>מין</a:t>
            </a:r>
          </a:p>
        </p:txBody>
      </p:sp>
      <p:sp>
        <p:nvSpPr>
          <p:cNvPr id="3" name="TextBox 2"/>
          <p:cNvSpPr txBox="1"/>
          <p:nvPr/>
        </p:nvSpPr>
        <p:spPr>
          <a:xfrm>
            <a:off x="4136888" y="1340768"/>
            <a:ext cx="1051891" cy="369332"/>
          </a:xfrm>
          <a:prstGeom prst="rect">
            <a:avLst/>
          </a:prstGeom>
          <a:noFill/>
        </p:spPr>
        <p:txBody>
          <a:bodyPr wrap="none" rtlCol="1">
            <a:spAutoFit/>
          </a:bodyPr>
          <a:lstStyle/>
          <a:p>
            <a:r>
              <a:rPr lang="he-IL" dirty="0" smtClean="0">
                <a:solidFill>
                  <a:srgbClr val="00B050"/>
                </a:solidFill>
              </a:rPr>
              <a:t>בעלי חיים</a:t>
            </a:r>
            <a:endParaRPr lang="he-IL" dirty="0">
              <a:solidFill>
                <a:srgbClr val="00B050"/>
              </a:solidFill>
            </a:endParaRPr>
          </a:p>
        </p:txBody>
      </p:sp>
      <p:sp>
        <p:nvSpPr>
          <p:cNvPr id="14" name="TextBox 13"/>
          <p:cNvSpPr txBox="1"/>
          <p:nvPr/>
        </p:nvSpPr>
        <p:spPr>
          <a:xfrm>
            <a:off x="3368729" y="1340768"/>
            <a:ext cx="768159" cy="584775"/>
          </a:xfrm>
          <a:prstGeom prst="rect">
            <a:avLst/>
          </a:prstGeom>
          <a:noFill/>
        </p:spPr>
        <p:txBody>
          <a:bodyPr wrap="none" rtlCol="1">
            <a:spAutoFit/>
          </a:bodyPr>
          <a:lstStyle/>
          <a:p>
            <a:r>
              <a:rPr lang="he-IL" dirty="0" smtClean="0">
                <a:solidFill>
                  <a:schemeClr val="accent2">
                    <a:lumMod val="75000"/>
                  </a:schemeClr>
                </a:solidFill>
              </a:rPr>
              <a:t>צמחים</a:t>
            </a:r>
          </a:p>
          <a:p>
            <a:r>
              <a:rPr lang="he-IL" sz="1400" dirty="0" smtClean="0">
                <a:solidFill>
                  <a:schemeClr val="accent2">
                    <a:lumMod val="75000"/>
                  </a:schemeClr>
                </a:solidFill>
              </a:rPr>
              <a:t>(ואצות)</a:t>
            </a:r>
          </a:p>
        </p:txBody>
      </p:sp>
      <p:sp>
        <p:nvSpPr>
          <p:cNvPr id="15" name="TextBox 14"/>
          <p:cNvSpPr txBox="1"/>
          <p:nvPr/>
        </p:nvSpPr>
        <p:spPr>
          <a:xfrm>
            <a:off x="2610649" y="1340768"/>
            <a:ext cx="829074" cy="369332"/>
          </a:xfrm>
          <a:prstGeom prst="rect">
            <a:avLst/>
          </a:prstGeom>
          <a:noFill/>
        </p:spPr>
        <p:txBody>
          <a:bodyPr wrap="none" rtlCol="1">
            <a:spAutoFit/>
          </a:bodyPr>
          <a:lstStyle/>
          <a:p>
            <a:r>
              <a:rPr lang="he-IL" dirty="0" smtClean="0">
                <a:solidFill>
                  <a:schemeClr val="accent4">
                    <a:lumMod val="75000"/>
                  </a:schemeClr>
                </a:solidFill>
              </a:rPr>
              <a:t>פטריות</a:t>
            </a:r>
            <a:endParaRPr lang="he-IL" dirty="0">
              <a:solidFill>
                <a:schemeClr val="accent4">
                  <a:lumMod val="75000"/>
                </a:schemeClr>
              </a:solidFill>
            </a:endParaRPr>
          </a:p>
        </p:txBody>
      </p:sp>
      <p:sp>
        <p:nvSpPr>
          <p:cNvPr id="16" name="TextBox 15"/>
          <p:cNvSpPr txBox="1"/>
          <p:nvPr/>
        </p:nvSpPr>
        <p:spPr>
          <a:xfrm>
            <a:off x="1591923" y="1340768"/>
            <a:ext cx="1035861" cy="369332"/>
          </a:xfrm>
          <a:prstGeom prst="rect">
            <a:avLst/>
          </a:prstGeom>
          <a:noFill/>
        </p:spPr>
        <p:txBody>
          <a:bodyPr wrap="none" rtlCol="1">
            <a:spAutoFit/>
          </a:bodyPr>
          <a:lstStyle/>
          <a:p>
            <a:r>
              <a:rPr lang="he-IL" dirty="0" smtClean="0">
                <a:solidFill>
                  <a:srgbClr val="00B0F0"/>
                </a:solidFill>
              </a:rPr>
              <a:t>חד תאיים</a:t>
            </a:r>
            <a:endParaRPr lang="he-IL" dirty="0">
              <a:solidFill>
                <a:srgbClr val="00B0F0"/>
              </a:solidFill>
            </a:endParaRPr>
          </a:p>
        </p:txBody>
      </p:sp>
      <p:sp>
        <p:nvSpPr>
          <p:cNvPr id="17" name="TextBox 16"/>
          <p:cNvSpPr txBox="1"/>
          <p:nvPr/>
        </p:nvSpPr>
        <p:spPr>
          <a:xfrm>
            <a:off x="14745" y="1340768"/>
            <a:ext cx="1604927" cy="584775"/>
          </a:xfrm>
          <a:prstGeom prst="rect">
            <a:avLst/>
          </a:prstGeom>
          <a:noFill/>
        </p:spPr>
        <p:txBody>
          <a:bodyPr wrap="none" rtlCol="1">
            <a:spAutoFit/>
          </a:bodyPr>
          <a:lstStyle/>
          <a:p>
            <a:r>
              <a:rPr lang="he-IL" dirty="0" smtClean="0">
                <a:solidFill>
                  <a:schemeClr val="accent6">
                    <a:lumMod val="75000"/>
                  </a:schemeClr>
                </a:solidFill>
              </a:rPr>
              <a:t>חיידקים</a:t>
            </a:r>
          </a:p>
          <a:p>
            <a:r>
              <a:rPr lang="he-IL" sz="1400" dirty="0" smtClean="0">
                <a:solidFill>
                  <a:schemeClr val="accent6">
                    <a:lumMod val="75000"/>
                  </a:schemeClr>
                </a:solidFill>
              </a:rPr>
              <a:t>(ואצות חסרות גרעין)</a:t>
            </a:r>
            <a:endParaRPr lang="he-IL" sz="1400" dirty="0">
              <a:solidFill>
                <a:schemeClr val="accent6">
                  <a:lumMod val="75000"/>
                </a:schemeClr>
              </a:solidFill>
            </a:endParaRPr>
          </a:p>
        </p:txBody>
      </p:sp>
      <p:sp>
        <p:nvSpPr>
          <p:cNvPr id="4" name="TextBox 3"/>
          <p:cNvSpPr txBox="1"/>
          <p:nvPr/>
        </p:nvSpPr>
        <p:spPr>
          <a:xfrm>
            <a:off x="663181" y="3887987"/>
            <a:ext cx="4525598" cy="646331"/>
          </a:xfrm>
          <a:prstGeom prst="rect">
            <a:avLst/>
          </a:prstGeom>
          <a:noFill/>
        </p:spPr>
        <p:txBody>
          <a:bodyPr wrap="none" rtlCol="1">
            <a:spAutoFit/>
          </a:bodyPr>
          <a:lstStyle/>
          <a:p>
            <a:r>
              <a:rPr lang="he-IL" b="1" u="sng" dirty="0" smtClean="0">
                <a:latin typeface="David" panose="020E0502060401010101" pitchFamily="34" charset="-79"/>
                <a:cs typeface="David" panose="020E0502060401010101" pitchFamily="34" charset="-79"/>
              </a:rPr>
              <a:t>משימה</a:t>
            </a:r>
            <a:r>
              <a:rPr lang="he-IL" dirty="0" smtClean="0">
                <a:latin typeface="David" panose="020E0502060401010101" pitchFamily="34" charset="-79"/>
                <a:cs typeface="David" panose="020E0502060401010101" pitchFamily="34" charset="-79"/>
              </a:rPr>
              <a:t>: </a:t>
            </a:r>
          </a:p>
          <a:p>
            <a:r>
              <a:rPr lang="he-IL" dirty="0" smtClean="0">
                <a:latin typeface="David" panose="020E0502060401010101" pitchFamily="34" charset="-79"/>
                <a:cs typeface="David" panose="020E0502060401010101" pitchFamily="34" charset="-79"/>
              </a:rPr>
              <a:t>השלימו את המיון המדעי לגבי בעלי החיים שבחרתם</a:t>
            </a:r>
            <a:endParaRPr lang="he-IL" dirty="0">
              <a:latin typeface="David" panose="020E0502060401010101" pitchFamily="34" charset="-79"/>
              <a:cs typeface="David" panose="020E0502060401010101" pitchFamily="34" charset="-79"/>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כותרת 1"/>
          <p:cNvSpPr>
            <a:spLocks noGrp="1"/>
          </p:cNvSpPr>
          <p:nvPr>
            <p:ph type="title"/>
          </p:nvPr>
        </p:nvSpPr>
        <p:spPr/>
        <p:txBody>
          <a:bodyPr/>
          <a:lstStyle/>
          <a:p>
            <a:r>
              <a:rPr lang="he-IL" altLang="he-IL" b="1" dirty="0" smtClean="0"/>
              <a:t>עבודה בקבוצות – שונות בטבע</a:t>
            </a:r>
            <a:endParaRPr lang="he-IL" altLang="he-IL" dirty="0" smtClean="0"/>
          </a:p>
        </p:txBody>
      </p:sp>
      <p:sp>
        <p:nvSpPr>
          <p:cNvPr id="9219" name="מציין מיקום תוכן 2"/>
          <p:cNvSpPr>
            <a:spLocks noGrp="1"/>
          </p:cNvSpPr>
          <p:nvPr>
            <p:ph idx="1"/>
          </p:nvPr>
        </p:nvSpPr>
        <p:spPr/>
        <p:txBody>
          <a:bodyPr>
            <a:normAutofit fontScale="92500" lnSpcReduction="10000"/>
          </a:bodyPr>
          <a:lstStyle/>
          <a:p>
            <a:r>
              <a:rPr lang="he-IL" altLang="he-IL" sz="2800" dirty="0" smtClean="0">
                <a:latin typeface="David" panose="020E0502060401010101" pitchFamily="34" charset="-79"/>
                <a:cs typeface="David" panose="020E0502060401010101" pitchFamily="34" charset="-79"/>
              </a:rPr>
              <a:t>בחרו בעל חיים בעל תכונה שמעניינת אתכם במיוחד.</a:t>
            </a:r>
          </a:p>
          <a:p>
            <a:r>
              <a:rPr lang="he-IL" altLang="he-IL" sz="2800" dirty="0" smtClean="0">
                <a:latin typeface="David" panose="020E0502060401010101" pitchFamily="34" charset="-79"/>
                <a:cs typeface="David" panose="020E0502060401010101" pitchFamily="34" charset="-79"/>
              </a:rPr>
              <a:t>כתבו מספר שורות על בעל החיים. </a:t>
            </a:r>
            <a:r>
              <a:rPr lang="he-IL" altLang="he-IL" sz="2800" u="sng" dirty="0" smtClean="0">
                <a:latin typeface="David" panose="020E0502060401010101" pitchFamily="34" charset="-79"/>
                <a:cs typeface="David" panose="020E0502060401010101" pitchFamily="34" charset="-79"/>
              </a:rPr>
              <a:t>יש לציין בבירור את המיון הטקסונומי</a:t>
            </a:r>
            <a:r>
              <a:rPr lang="he-IL" altLang="he-IL" sz="2800" dirty="0" smtClean="0">
                <a:latin typeface="David" panose="020E0502060401010101" pitchFamily="34" charset="-79"/>
                <a:cs typeface="David" panose="020E0502060401010101" pitchFamily="34" charset="-79"/>
              </a:rPr>
              <a:t>.</a:t>
            </a:r>
          </a:p>
          <a:p>
            <a:r>
              <a:rPr lang="he-IL" altLang="he-IL" sz="2800" dirty="0" smtClean="0">
                <a:latin typeface="David" panose="020E0502060401010101" pitchFamily="34" charset="-79"/>
                <a:cs typeface="David" panose="020E0502060401010101" pitchFamily="34" charset="-79"/>
              </a:rPr>
              <a:t>השוו את בעל החיים שלכם לבעלי חיים אחרים </a:t>
            </a:r>
            <a:r>
              <a:rPr lang="he-IL" altLang="he-IL" sz="2800" b="1" dirty="0" smtClean="0">
                <a:latin typeface="David" panose="020E0502060401010101" pitchFamily="34" charset="-79"/>
                <a:cs typeface="David" panose="020E0502060401010101" pitchFamily="34" charset="-79"/>
              </a:rPr>
              <a:t>מאותה משפחה</a:t>
            </a:r>
            <a:r>
              <a:rPr lang="he-IL" altLang="he-IL" sz="2800" dirty="0" smtClean="0">
                <a:latin typeface="David" panose="020E0502060401010101" pitchFamily="34" charset="-79"/>
                <a:cs typeface="David" panose="020E0502060401010101" pitchFamily="34" charset="-79"/>
              </a:rPr>
              <a:t>, בדגש על התכונה שבחרתם. יש להציג לפחות 3 קריטריונים, לבחירתכם.</a:t>
            </a:r>
          </a:p>
          <a:p>
            <a:r>
              <a:rPr lang="he-IL" altLang="he-IL" sz="2800" dirty="0" smtClean="0">
                <a:latin typeface="David" panose="020E0502060401010101" pitchFamily="34" charset="-79"/>
                <a:cs typeface="David" panose="020E0502060401010101" pitchFamily="34" charset="-79"/>
              </a:rPr>
              <a:t>האם לדעתכם התכונה שבחרתם עזרה לבעל החיים לשרוד? הסבירו.</a:t>
            </a:r>
          </a:p>
          <a:p>
            <a:r>
              <a:rPr lang="he-IL" altLang="he-IL" sz="2800" dirty="0">
                <a:latin typeface="David" panose="020E0502060401010101" pitchFamily="34" charset="-79"/>
                <a:cs typeface="David" panose="020E0502060401010101" pitchFamily="34" charset="-79"/>
              </a:rPr>
              <a:t>הכינו דרך להצגת </a:t>
            </a:r>
            <a:r>
              <a:rPr lang="he-IL" altLang="he-IL" sz="2800" dirty="0" smtClean="0">
                <a:latin typeface="David" panose="020E0502060401010101" pitchFamily="34" charset="-79"/>
                <a:cs typeface="David" panose="020E0502060401010101" pitchFamily="34" charset="-79"/>
              </a:rPr>
              <a:t>עבודתכם, </a:t>
            </a:r>
            <a:r>
              <a:rPr lang="he-IL" altLang="he-IL" sz="2800" dirty="0">
                <a:latin typeface="David" panose="020E0502060401010101" pitchFamily="34" charset="-79"/>
                <a:cs typeface="David" panose="020E0502060401010101" pitchFamily="34" charset="-79"/>
              </a:rPr>
              <a:t>בדגש על התכונה המעניינת </a:t>
            </a:r>
            <a:r>
              <a:rPr lang="he-IL" altLang="he-IL" sz="2800" dirty="0" smtClean="0">
                <a:latin typeface="David" panose="020E0502060401010101" pitchFamily="34" charset="-79"/>
                <a:cs typeface="David" panose="020E0502060401010101" pitchFamily="34" charset="-79"/>
              </a:rPr>
              <a:t>שלו – </a:t>
            </a:r>
            <a:r>
              <a:rPr lang="he-IL" altLang="he-IL" sz="2800" dirty="0">
                <a:latin typeface="David" panose="020E0502060401010101" pitchFamily="34" charset="-79"/>
                <a:cs typeface="David" panose="020E0502060401010101" pitchFamily="34" charset="-79"/>
              </a:rPr>
              <a:t>תמונה, ציור, בריסטול, הצגה...</a:t>
            </a:r>
          </a:p>
          <a:p>
            <a:endParaRPr lang="he-IL" altLang="he-IL" dirty="0" smtClean="0">
              <a:latin typeface="David" panose="020E0502060401010101" pitchFamily="34" charset="-79"/>
              <a:cs typeface="David" panose="020E0502060401010101" pitchFamily="34" charset="-79"/>
            </a:endParaRPr>
          </a:p>
          <a:p>
            <a:endParaRPr lang="he-IL" altLang="he-IL" dirty="0" smtClean="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37195979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כותרת 1"/>
          <p:cNvSpPr>
            <a:spLocks noGrp="1"/>
          </p:cNvSpPr>
          <p:nvPr>
            <p:ph type="title"/>
          </p:nvPr>
        </p:nvSpPr>
        <p:spPr/>
        <p:txBody>
          <a:bodyPr/>
          <a:lstStyle/>
          <a:p>
            <a:r>
              <a:rPr lang="he-IL" altLang="he-IL" b="1" dirty="0" smtClean="0"/>
              <a:t>אבולוציה - סרטונים</a:t>
            </a:r>
            <a:endParaRPr lang="he-IL" altLang="he-IL" dirty="0" smtClean="0"/>
          </a:p>
        </p:txBody>
      </p:sp>
      <p:sp>
        <p:nvSpPr>
          <p:cNvPr id="9219" name="מציין מיקום תוכן 2"/>
          <p:cNvSpPr>
            <a:spLocks noGrp="1"/>
          </p:cNvSpPr>
          <p:nvPr>
            <p:ph idx="1"/>
          </p:nvPr>
        </p:nvSpPr>
        <p:spPr/>
        <p:txBody>
          <a:bodyPr/>
          <a:lstStyle/>
          <a:p>
            <a:r>
              <a:rPr lang="he-IL" u="sng" dirty="0">
                <a:hlinkClick r:id="rId2"/>
              </a:rPr>
              <a:t>המסע מראשית החיים לאדם</a:t>
            </a:r>
            <a:endParaRPr lang="he-IL" altLang="he-IL" dirty="0" smtClean="0">
              <a:latin typeface="David" panose="020E0502060401010101" pitchFamily="34" charset="-79"/>
              <a:cs typeface="David" panose="020E0502060401010101" pitchFamily="34" charset="-79"/>
            </a:endParaRPr>
          </a:p>
          <a:p>
            <a:r>
              <a:rPr lang="he-IL" altLang="he-IL" dirty="0" smtClean="0">
                <a:latin typeface="David" panose="020E0502060401010101" pitchFamily="34" charset="-79"/>
                <a:cs typeface="David" panose="020E0502060401010101" pitchFamily="34" charset="-79"/>
              </a:rPr>
              <a:t>חפשו סרטון (מכסימום 10 דקות) הממחיש יפה נושא כלשהו בתורת האבולוציה.</a:t>
            </a:r>
          </a:p>
          <a:p>
            <a:r>
              <a:rPr lang="he-IL" altLang="he-IL" dirty="0" smtClean="0">
                <a:latin typeface="David" panose="020E0502060401010101" pitchFamily="34" charset="-79"/>
                <a:cs typeface="David" panose="020E0502060401010101" pitchFamily="34" charset="-79"/>
              </a:rPr>
              <a:t>הסבירו בקצרה מה מתואר בסרטון.</a:t>
            </a:r>
          </a:p>
          <a:p>
            <a:r>
              <a:rPr lang="he-IL" altLang="he-IL" dirty="0" smtClean="0">
                <a:latin typeface="David" panose="020E0502060401010101" pitchFamily="34" charset="-79"/>
                <a:cs typeface="David" panose="020E0502060401010101" pitchFamily="34" charset="-79"/>
              </a:rPr>
              <a:t>הסבירו מה בסרטון מעניין/מיוחד בעיניכם.</a:t>
            </a:r>
          </a:p>
        </p:txBody>
      </p:sp>
    </p:spTree>
    <p:extLst>
      <p:ext uri="{BB962C8B-B14F-4D97-AF65-F5344CB8AC3E}">
        <p14:creationId xmlns:p14="http://schemas.microsoft.com/office/powerpoint/2010/main" val="7848490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8" descr="Darwin">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27763" y="2133600"/>
            <a:ext cx="2916237" cy="3209925"/>
          </a:xfrm>
          <a:prstGeom prst="rect">
            <a:avLst/>
          </a:prstGeom>
          <a:noFill/>
          <a:ln w="9525">
            <a:noFill/>
            <a:miter lim="800000"/>
            <a:headEnd/>
            <a:tailEnd/>
          </a:ln>
        </p:spPr>
      </p:pic>
      <p:pic>
        <p:nvPicPr>
          <p:cNvPr id="2051" name="Picture 10" descr="darwin"/>
          <p:cNvPicPr>
            <a:picLocks noChangeAspect="1" noChangeArrowheads="1"/>
          </p:cNvPicPr>
          <p:nvPr/>
        </p:nvPicPr>
        <p:blipFill>
          <a:blip r:embed="rId4" cstate="print"/>
          <a:srcRect/>
          <a:stretch>
            <a:fillRect/>
          </a:stretch>
        </p:blipFill>
        <p:spPr bwMode="auto">
          <a:xfrm>
            <a:off x="5076825" y="2133600"/>
            <a:ext cx="1901825" cy="3168650"/>
          </a:xfrm>
          <a:prstGeom prst="rect">
            <a:avLst/>
          </a:prstGeom>
          <a:noFill/>
          <a:ln w="9525">
            <a:noFill/>
            <a:miter lim="800000"/>
            <a:headEnd/>
            <a:tailEnd/>
          </a:ln>
        </p:spPr>
      </p:pic>
      <p:sp>
        <p:nvSpPr>
          <p:cNvPr id="2052" name="Text Box 16"/>
          <p:cNvSpPr txBox="1">
            <a:spLocks noChangeArrowheads="1"/>
          </p:cNvSpPr>
          <p:nvPr/>
        </p:nvSpPr>
        <p:spPr bwMode="auto">
          <a:xfrm>
            <a:off x="6084888" y="5876925"/>
            <a:ext cx="2447925" cy="457200"/>
          </a:xfrm>
          <a:prstGeom prst="rect">
            <a:avLst/>
          </a:prstGeom>
          <a:noFill/>
          <a:ln w="9525">
            <a:noFill/>
            <a:miter lim="800000"/>
            <a:headEnd/>
            <a:tailEnd/>
          </a:ln>
          <a:effectLst/>
        </p:spPr>
        <p:txBody>
          <a:bodyPr>
            <a:spAutoFit/>
          </a:bodyPr>
          <a:lstStyle/>
          <a:p>
            <a:pPr>
              <a:spcBef>
                <a:spcPct val="50000"/>
              </a:spcBef>
            </a:pPr>
            <a:r>
              <a:rPr lang="he-IL" altLang="he-IL" sz="2400" b="1">
                <a:cs typeface="David" pitchFamily="34" charset="-79"/>
              </a:rPr>
              <a:t>אמצע המאה ה-19</a:t>
            </a:r>
            <a:endParaRPr lang="en-US" altLang="he-IL" sz="2400" b="1">
              <a:cs typeface="David" pitchFamily="34" charset="-79"/>
            </a:endParaRPr>
          </a:p>
        </p:txBody>
      </p:sp>
      <p:sp>
        <p:nvSpPr>
          <p:cNvPr id="2053" name="Text Box 17"/>
          <p:cNvSpPr txBox="1">
            <a:spLocks noChangeArrowheads="1"/>
          </p:cNvSpPr>
          <p:nvPr/>
        </p:nvSpPr>
        <p:spPr bwMode="auto">
          <a:xfrm>
            <a:off x="971550" y="5734050"/>
            <a:ext cx="2952750" cy="366713"/>
          </a:xfrm>
          <a:prstGeom prst="rect">
            <a:avLst/>
          </a:prstGeom>
          <a:noFill/>
          <a:ln w="9525">
            <a:noFill/>
            <a:miter lim="800000"/>
            <a:headEnd/>
            <a:tailEnd/>
          </a:ln>
          <a:effectLst/>
        </p:spPr>
        <p:txBody>
          <a:bodyPr>
            <a:spAutoFit/>
          </a:bodyPr>
          <a:lstStyle/>
          <a:p>
            <a:pPr>
              <a:spcBef>
                <a:spcPct val="50000"/>
              </a:spcBef>
            </a:pPr>
            <a:endParaRPr lang="en-US" altLang="he-IL"/>
          </a:p>
        </p:txBody>
      </p:sp>
      <p:sp>
        <p:nvSpPr>
          <p:cNvPr id="2054" name="Text Box 20"/>
          <p:cNvSpPr txBox="1">
            <a:spLocks noChangeArrowheads="1"/>
          </p:cNvSpPr>
          <p:nvPr/>
        </p:nvSpPr>
        <p:spPr bwMode="auto">
          <a:xfrm>
            <a:off x="6011863" y="1700213"/>
            <a:ext cx="2232025" cy="457200"/>
          </a:xfrm>
          <a:prstGeom prst="rect">
            <a:avLst/>
          </a:prstGeom>
          <a:noFill/>
          <a:ln w="9525">
            <a:noFill/>
            <a:miter lim="800000"/>
            <a:headEnd/>
            <a:tailEnd/>
          </a:ln>
          <a:effectLst/>
        </p:spPr>
        <p:txBody>
          <a:bodyPr>
            <a:spAutoFit/>
          </a:bodyPr>
          <a:lstStyle/>
          <a:p>
            <a:pPr>
              <a:spcBef>
                <a:spcPct val="50000"/>
              </a:spcBef>
            </a:pPr>
            <a:r>
              <a:rPr lang="he-IL" altLang="he-IL" sz="2400" b="1">
                <a:cs typeface="David" pitchFamily="34" charset="-79"/>
              </a:rPr>
              <a:t>צ'רלס דרווין</a:t>
            </a:r>
            <a:endParaRPr lang="en-US" altLang="he-IL" sz="2400" b="1">
              <a:cs typeface="David" pitchFamily="34" charset="-79"/>
            </a:endParaRPr>
          </a:p>
        </p:txBody>
      </p:sp>
      <p:sp>
        <p:nvSpPr>
          <p:cNvPr id="12" name="Rectangle 2"/>
          <p:cNvSpPr txBox="1">
            <a:spLocks/>
          </p:cNvSpPr>
          <p:nvPr/>
        </p:nvSpPr>
        <p:spPr>
          <a:xfrm>
            <a:off x="457200" y="274638"/>
            <a:ext cx="8229600" cy="1143000"/>
          </a:xfrm>
          <a:prstGeom prst="rect">
            <a:avLst/>
          </a:prstGeom>
        </p:spPr>
        <p:txBody>
          <a:bodyPr/>
          <a:lstStyle>
            <a:lvl1pPr algn="ctr" rtl="1" eaLnBrk="0" fontAlgn="base" hangingPunct="0">
              <a:spcBef>
                <a:spcPct val="0"/>
              </a:spcBef>
              <a:spcAft>
                <a:spcPct val="0"/>
              </a:spcAft>
              <a:defRPr lang="he-IL" sz="4400">
                <a:solidFill>
                  <a:srgbClr val="000000"/>
                </a:solidFill>
                <a:latin typeface="Arial"/>
                <a:cs typeface="Arial"/>
              </a:defRPr>
            </a:lvl1pPr>
            <a:lvl2pPr algn="ctr" rtl="1" eaLnBrk="0" fontAlgn="base" hangingPunct="0">
              <a:spcBef>
                <a:spcPct val="0"/>
              </a:spcBef>
              <a:spcAft>
                <a:spcPct val="0"/>
              </a:spcAft>
              <a:defRPr sz="4400">
                <a:solidFill>
                  <a:srgbClr val="000000"/>
                </a:solidFill>
                <a:latin typeface="Arial" pitchFamily="34" charset="0"/>
                <a:cs typeface="Arial" pitchFamily="34" charset="0"/>
              </a:defRPr>
            </a:lvl2pPr>
            <a:lvl3pPr algn="ctr" rtl="1" eaLnBrk="0" fontAlgn="base" hangingPunct="0">
              <a:spcBef>
                <a:spcPct val="0"/>
              </a:spcBef>
              <a:spcAft>
                <a:spcPct val="0"/>
              </a:spcAft>
              <a:defRPr sz="4400">
                <a:solidFill>
                  <a:srgbClr val="000000"/>
                </a:solidFill>
                <a:latin typeface="Arial" pitchFamily="34" charset="0"/>
                <a:cs typeface="Arial" pitchFamily="34" charset="0"/>
              </a:defRPr>
            </a:lvl3pPr>
            <a:lvl4pPr algn="ctr" rtl="1" eaLnBrk="0" fontAlgn="base" hangingPunct="0">
              <a:spcBef>
                <a:spcPct val="0"/>
              </a:spcBef>
              <a:spcAft>
                <a:spcPct val="0"/>
              </a:spcAft>
              <a:defRPr sz="4400">
                <a:solidFill>
                  <a:srgbClr val="000000"/>
                </a:solidFill>
                <a:latin typeface="Arial" pitchFamily="34" charset="0"/>
                <a:cs typeface="Arial" pitchFamily="34" charset="0"/>
              </a:defRPr>
            </a:lvl4pPr>
            <a:lvl5pPr algn="ctr" rtl="1" eaLnBrk="0" fontAlgn="base" hangingPunct="0">
              <a:spcBef>
                <a:spcPct val="0"/>
              </a:spcBef>
              <a:spcAft>
                <a:spcPct val="0"/>
              </a:spcAft>
              <a:defRPr sz="4400">
                <a:solidFill>
                  <a:srgbClr val="000000"/>
                </a:solidFill>
                <a:latin typeface="Arial" pitchFamily="34" charset="0"/>
                <a:cs typeface="Arial" pitchFamily="34" charset="0"/>
              </a:defRPr>
            </a:lvl5pPr>
            <a:lvl6pPr marL="457200" algn="ctr" rtl="1" eaLnBrk="0" fontAlgn="base" hangingPunct="0">
              <a:spcBef>
                <a:spcPct val="0"/>
              </a:spcBef>
              <a:spcAft>
                <a:spcPct val="0"/>
              </a:spcAft>
              <a:defRPr sz="4400">
                <a:solidFill>
                  <a:srgbClr val="000000"/>
                </a:solidFill>
                <a:latin typeface="Arial" pitchFamily="34" charset="0"/>
                <a:cs typeface="Arial" pitchFamily="34" charset="0"/>
              </a:defRPr>
            </a:lvl6pPr>
            <a:lvl7pPr marL="914400" algn="ctr" rtl="1" eaLnBrk="0" fontAlgn="base" hangingPunct="0">
              <a:spcBef>
                <a:spcPct val="0"/>
              </a:spcBef>
              <a:spcAft>
                <a:spcPct val="0"/>
              </a:spcAft>
              <a:defRPr sz="4400">
                <a:solidFill>
                  <a:srgbClr val="000000"/>
                </a:solidFill>
                <a:latin typeface="Arial" pitchFamily="34" charset="0"/>
                <a:cs typeface="Arial" pitchFamily="34" charset="0"/>
              </a:defRPr>
            </a:lvl7pPr>
            <a:lvl8pPr marL="1371600" algn="ctr" rtl="1" eaLnBrk="0" fontAlgn="base" hangingPunct="0">
              <a:spcBef>
                <a:spcPct val="0"/>
              </a:spcBef>
              <a:spcAft>
                <a:spcPct val="0"/>
              </a:spcAft>
              <a:defRPr sz="4400">
                <a:solidFill>
                  <a:srgbClr val="000000"/>
                </a:solidFill>
                <a:latin typeface="Arial" pitchFamily="34" charset="0"/>
                <a:cs typeface="Arial" pitchFamily="34" charset="0"/>
              </a:defRPr>
            </a:lvl8pPr>
            <a:lvl9pPr marL="1828800" algn="ctr" rtl="1" eaLnBrk="0" fontAlgn="base" hangingPunct="0">
              <a:spcBef>
                <a:spcPct val="0"/>
              </a:spcBef>
              <a:spcAft>
                <a:spcPct val="0"/>
              </a:spcAft>
              <a:defRPr sz="4400">
                <a:solidFill>
                  <a:srgbClr val="000000"/>
                </a:solidFill>
                <a:latin typeface="Arial" pitchFamily="34" charset="0"/>
                <a:cs typeface="Arial" pitchFamily="34" charset="0"/>
              </a:defRPr>
            </a:lvl9pPr>
          </a:lstStyle>
          <a:p>
            <a:pPr eaLnBrk="1">
              <a:defRPr/>
            </a:pPr>
            <a:r>
              <a:rPr altLang="he-IL" kern="0" dirty="0" smtClean="0">
                <a:solidFill>
                  <a:schemeClr val="accent1">
                    <a:lumMod val="40000"/>
                    <a:lumOff val="60000"/>
                  </a:schemeClr>
                </a:solidFill>
                <a:latin typeface="Arial" pitchFamily="34" charset="0"/>
                <a:cs typeface="Arial" pitchFamily="34" charset="0"/>
              </a:rPr>
              <a:t>תורת האבולוציה</a:t>
            </a:r>
          </a:p>
        </p:txBody>
      </p:sp>
      <p:sp>
        <p:nvSpPr>
          <p:cNvPr id="2056" name="Text Box 8"/>
          <p:cNvSpPr txBox="1">
            <a:spLocks noChangeArrowheads="1"/>
          </p:cNvSpPr>
          <p:nvPr/>
        </p:nvSpPr>
        <p:spPr bwMode="auto">
          <a:xfrm>
            <a:off x="1403350" y="2755900"/>
            <a:ext cx="2520950" cy="1017588"/>
          </a:xfrm>
          <a:prstGeom prst="rect">
            <a:avLst/>
          </a:prstGeom>
          <a:noFill/>
          <a:ln w="9525">
            <a:noFill/>
            <a:miter lim="800000"/>
            <a:headEnd/>
            <a:tailEnd/>
          </a:ln>
        </p:spPr>
        <p:txBody>
          <a:bodyPr anchorCtr="1">
            <a:spAutoFit/>
          </a:bodyPr>
          <a:lstStyle/>
          <a:p>
            <a:pPr algn="ctr">
              <a:lnSpc>
                <a:spcPct val="125000"/>
              </a:lnSpc>
            </a:pPr>
            <a:r>
              <a:rPr lang="he-IL" altLang="he-IL" b="1">
                <a:solidFill>
                  <a:srgbClr val="000000"/>
                </a:solidFill>
              </a:rPr>
              <a:t>אבי תורת האבולוציה</a:t>
            </a:r>
            <a:r>
              <a:rPr lang="he-IL" altLang="he-IL">
                <a:solidFill>
                  <a:srgbClr val="000000"/>
                </a:solidFill>
              </a:rPr>
              <a:t>.</a:t>
            </a:r>
          </a:p>
          <a:p>
            <a:pPr algn="ctr">
              <a:spcBef>
                <a:spcPts val="100"/>
              </a:spcBef>
            </a:pPr>
            <a:r>
              <a:rPr lang="he-IL" altLang="he-IL" b="1">
                <a:solidFill>
                  <a:srgbClr val="000000"/>
                </a:solidFill>
              </a:rPr>
              <a:t>1882-1809</a:t>
            </a:r>
            <a:endParaRPr lang="en-US" altLang="he-IL" b="1">
              <a:solidFill>
                <a:srgbClr val="000000"/>
              </a:solidFill>
            </a:endParaRPr>
          </a:p>
          <a:p>
            <a:pPr algn="ctr">
              <a:spcBef>
                <a:spcPts val="100"/>
              </a:spcBef>
            </a:pPr>
            <a:endParaRPr lang="en-US" altLang="he-IL" b="1">
              <a:solidFill>
                <a:srgbClr val="000000"/>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0" y="476250"/>
            <a:ext cx="8064500" cy="1160463"/>
          </a:xfrm>
          <a:prstGeom prst="rect">
            <a:avLst/>
          </a:prstGeom>
          <a:noFill/>
          <a:ln w="9525">
            <a:noFill/>
            <a:miter lim="800000"/>
            <a:headEnd/>
            <a:tailEnd/>
          </a:ln>
          <a:effectLst/>
        </p:spPr>
        <p:txBody>
          <a:bodyPr>
            <a:spAutoFit/>
          </a:bodyPr>
          <a:lstStyle/>
          <a:p>
            <a:pPr algn="r" rtl="1">
              <a:spcBef>
                <a:spcPct val="50000"/>
              </a:spcBef>
            </a:pPr>
            <a:r>
              <a:rPr lang="he-IL" altLang="he-IL" sz="2800" b="1" u="sng" dirty="0">
                <a:solidFill>
                  <a:schemeClr val="accent1">
                    <a:lumMod val="20000"/>
                    <a:lumOff val="80000"/>
                  </a:schemeClr>
                </a:solidFill>
              </a:rPr>
              <a:t>ו. תורת למארק מול תורת </a:t>
            </a:r>
            <a:r>
              <a:rPr lang="he-IL" altLang="he-IL" sz="2800" b="1" u="sng" dirty="0" err="1">
                <a:solidFill>
                  <a:schemeClr val="accent1">
                    <a:lumMod val="20000"/>
                    <a:lumOff val="80000"/>
                  </a:schemeClr>
                </a:solidFill>
              </a:rPr>
              <a:t>דארווין</a:t>
            </a:r>
            <a:endParaRPr lang="en-US" altLang="he-IL" sz="2800" b="1" u="sng" dirty="0">
              <a:solidFill>
                <a:schemeClr val="accent1">
                  <a:lumMod val="20000"/>
                  <a:lumOff val="80000"/>
                </a:schemeClr>
              </a:solidFill>
            </a:endParaRPr>
          </a:p>
          <a:p>
            <a:pPr>
              <a:spcBef>
                <a:spcPct val="50000"/>
              </a:spcBef>
            </a:pPr>
            <a:endParaRPr lang="en-US" altLang="he-IL" sz="2800" dirty="0"/>
          </a:p>
        </p:txBody>
      </p:sp>
      <p:pic>
        <p:nvPicPr>
          <p:cNvPr id="3075" name="Picture 8" descr="Darwin">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27763" y="2133600"/>
            <a:ext cx="2916237" cy="3209925"/>
          </a:xfrm>
          <a:prstGeom prst="rect">
            <a:avLst/>
          </a:prstGeom>
          <a:noFill/>
          <a:ln w="9525">
            <a:noFill/>
            <a:miter lim="800000"/>
            <a:headEnd/>
            <a:tailEnd/>
          </a:ln>
        </p:spPr>
      </p:pic>
      <p:pic>
        <p:nvPicPr>
          <p:cNvPr id="3076" name="Picture 10" descr="darwin"/>
          <p:cNvPicPr>
            <a:picLocks noChangeAspect="1" noChangeArrowheads="1"/>
          </p:cNvPicPr>
          <p:nvPr/>
        </p:nvPicPr>
        <p:blipFill>
          <a:blip r:embed="rId4" cstate="print"/>
          <a:srcRect/>
          <a:stretch>
            <a:fillRect/>
          </a:stretch>
        </p:blipFill>
        <p:spPr bwMode="auto">
          <a:xfrm>
            <a:off x="5076825" y="2133600"/>
            <a:ext cx="1901825" cy="3168650"/>
          </a:xfrm>
          <a:prstGeom prst="rect">
            <a:avLst/>
          </a:prstGeom>
          <a:noFill/>
          <a:ln w="9525">
            <a:noFill/>
            <a:miter lim="800000"/>
            <a:headEnd/>
            <a:tailEnd/>
          </a:ln>
        </p:spPr>
      </p:pic>
      <p:pic>
        <p:nvPicPr>
          <p:cNvPr id="3077" name="Picture 14" descr="img01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2492375"/>
            <a:ext cx="3816350" cy="2862263"/>
          </a:xfrm>
          <a:prstGeom prst="rect">
            <a:avLst/>
          </a:prstGeom>
          <a:noFill/>
          <a:ln w="9525">
            <a:noFill/>
            <a:miter lim="800000"/>
            <a:headEnd/>
            <a:tailEnd/>
          </a:ln>
        </p:spPr>
      </p:pic>
      <p:pic>
        <p:nvPicPr>
          <p:cNvPr id="3078" name="Picture 15" descr="lamark"/>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0" y="2565400"/>
            <a:ext cx="1998663" cy="2713038"/>
          </a:xfrm>
          <a:prstGeom prst="rect">
            <a:avLst/>
          </a:prstGeom>
          <a:noFill/>
          <a:ln w="9525">
            <a:noFill/>
            <a:miter lim="800000"/>
            <a:headEnd/>
            <a:tailEnd/>
          </a:ln>
        </p:spPr>
      </p:pic>
      <p:sp>
        <p:nvSpPr>
          <p:cNvPr id="3079" name="Text Box 16"/>
          <p:cNvSpPr txBox="1">
            <a:spLocks noChangeArrowheads="1"/>
          </p:cNvSpPr>
          <p:nvPr/>
        </p:nvSpPr>
        <p:spPr bwMode="auto">
          <a:xfrm>
            <a:off x="6084888" y="5876925"/>
            <a:ext cx="2447925" cy="457200"/>
          </a:xfrm>
          <a:prstGeom prst="rect">
            <a:avLst/>
          </a:prstGeom>
          <a:noFill/>
          <a:ln w="9525">
            <a:noFill/>
            <a:miter lim="800000"/>
            <a:headEnd/>
            <a:tailEnd/>
          </a:ln>
          <a:effectLst/>
        </p:spPr>
        <p:txBody>
          <a:bodyPr>
            <a:spAutoFit/>
          </a:bodyPr>
          <a:lstStyle/>
          <a:p>
            <a:pPr>
              <a:spcBef>
                <a:spcPct val="50000"/>
              </a:spcBef>
            </a:pPr>
            <a:r>
              <a:rPr lang="he-IL" altLang="he-IL" sz="2400" b="1">
                <a:cs typeface="David" pitchFamily="34" charset="-79"/>
              </a:rPr>
              <a:t>אמצע המאה ה-19</a:t>
            </a:r>
            <a:endParaRPr lang="en-US" altLang="he-IL" sz="2400" b="1">
              <a:cs typeface="David" pitchFamily="34" charset="-79"/>
            </a:endParaRPr>
          </a:p>
        </p:txBody>
      </p:sp>
      <p:sp>
        <p:nvSpPr>
          <p:cNvPr id="3080" name="Text Box 17"/>
          <p:cNvSpPr txBox="1">
            <a:spLocks noChangeArrowheads="1"/>
          </p:cNvSpPr>
          <p:nvPr/>
        </p:nvSpPr>
        <p:spPr bwMode="auto">
          <a:xfrm>
            <a:off x="971550" y="5734050"/>
            <a:ext cx="2952750" cy="366713"/>
          </a:xfrm>
          <a:prstGeom prst="rect">
            <a:avLst/>
          </a:prstGeom>
          <a:noFill/>
          <a:ln w="9525">
            <a:noFill/>
            <a:miter lim="800000"/>
            <a:headEnd/>
            <a:tailEnd/>
          </a:ln>
          <a:effectLst/>
        </p:spPr>
        <p:txBody>
          <a:bodyPr>
            <a:spAutoFit/>
          </a:bodyPr>
          <a:lstStyle/>
          <a:p>
            <a:pPr>
              <a:spcBef>
                <a:spcPct val="50000"/>
              </a:spcBef>
            </a:pPr>
            <a:endParaRPr lang="en-US" altLang="he-IL"/>
          </a:p>
        </p:txBody>
      </p:sp>
      <p:sp>
        <p:nvSpPr>
          <p:cNvPr id="3081" name="Text Box 18"/>
          <p:cNvSpPr txBox="1">
            <a:spLocks noChangeArrowheads="1"/>
          </p:cNvSpPr>
          <p:nvPr/>
        </p:nvSpPr>
        <p:spPr bwMode="auto">
          <a:xfrm>
            <a:off x="971550" y="5876925"/>
            <a:ext cx="2808288" cy="457200"/>
          </a:xfrm>
          <a:prstGeom prst="rect">
            <a:avLst/>
          </a:prstGeom>
          <a:noFill/>
          <a:ln w="9525">
            <a:noFill/>
            <a:miter lim="800000"/>
            <a:headEnd/>
            <a:tailEnd/>
          </a:ln>
          <a:effectLst/>
        </p:spPr>
        <p:txBody>
          <a:bodyPr>
            <a:spAutoFit/>
          </a:bodyPr>
          <a:lstStyle/>
          <a:p>
            <a:pPr>
              <a:spcBef>
                <a:spcPct val="50000"/>
              </a:spcBef>
            </a:pPr>
            <a:r>
              <a:rPr lang="he-IL" altLang="he-IL" sz="2400" b="1">
                <a:cs typeface="David" pitchFamily="34" charset="-79"/>
              </a:rPr>
              <a:t>תחילת המאה ה-19</a:t>
            </a:r>
            <a:endParaRPr lang="en-US" altLang="he-IL" sz="2400" b="1">
              <a:cs typeface="David" pitchFamily="34" charset="-79"/>
            </a:endParaRPr>
          </a:p>
        </p:txBody>
      </p:sp>
      <p:sp>
        <p:nvSpPr>
          <p:cNvPr id="3082" name="Text Box 19"/>
          <p:cNvSpPr txBox="1">
            <a:spLocks noChangeArrowheads="1"/>
          </p:cNvSpPr>
          <p:nvPr/>
        </p:nvSpPr>
        <p:spPr bwMode="auto">
          <a:xfrm>
            <a:off x="0" y="1773238"/>
            <a:ext cx="2987675" cy="457200"/>
          </a:xfrm>
          <a:prstGeom prst="rect">
            <a:avLst/>
          </a:prstGeom>
          <a:noFill/>
          <a:ln w="9525">
            <a:noFill/>
            <a:miter lim="800000"/>
            <a:headEnd/>
            <a:tailEnd/>
          </a:ln>
          <a:effectLst/>
        </p:spPr>
        <p:txBody>
          <a:bodyPr>
            <a:spAutoFit/>
          </a:bodyPr>
          <a:lstStyle/>
          <a:p>
            <a:pPr>
              <a:spcBef>
                <a:spcPct val="50000"/>
              </a:spcBef>
            </a:pPr>
            <a:r>
              <a:rPr lang="he-IL" altLang="he-IL" sz="2400" b="1">
                <a:cs typeface="David" pitchFamily="34" charset="-79"/>
              </a:rPr>
              <a:t>ז'אן בפטיסט למארק</a:t>
            </a:r>
            <a:endParaRPr lang="en-US" altLang="he-IL" sz="2400" b="1">
              <a:cs typeface="David" pitchFamily="34" charset="-79"/>
            </a:endParaRPr>
          </a:p>
        </p:txBody>
      </p:sp>
      <p:sp>
        <p:nvSpPr>
          <p:cNvPr id="3083" name="Text Box 20"/>
          <p:cNvSpPr txBox="1">
            <a:spLocks noChangeArrowheads="1"/>
          </p:cNvSpPr>
          <p:nvPr/>
        </p:nvSpPr>
        <p:spPr bwMode="auto">
          <a:xfrm>
            <a:off x="6011863" y="1700213"/>
            <a:ext cx="2232025" cy="457200"/>
          </a:xfrm>
          <a:prstGeom prst="rect">
            <a:avLst/>
          </a:prstGeom>
          <a:noFill/>
          <a:ln w="9525">
            <a:noFill/>
            <a:miter lim="800000"/>
            <a:headEnd/>
            <a:tailEnd/>
          </a:ln>
          <a:effectLst/>
        </p:spPr>
        <p:txBody>
          <a:bodyPr>
            <a:spAutoFit/>
          </a:bodyPr>
          <a:lstStyle/>
          <a:p>
            <a:pPr>
              <a:spcBef>
                <a:spcPct val="50000"/>
              </a:spcBef>
            </a:pPr>
            <a:r>
              <a:rPr lang="he-IL" altLang="he-IL" sz="2400" b="1">
                <a:cs typeface="David" pitchFamily="34" charset="-79"/>
              </a:rPr>
              <a:t>צ'רלס דרווין</a:t>
            </a:r>
            <a:endParaRPr lang="en-US" altLang="he-IL" sz="2400" b="1">
              <a:cs typeface="David" pitchFamily="34" charset="-79"/>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descr="פפירוס"/>
          <p:cNvSpPr txBox="1">
            <a:spLocks noChangeArrowheads="1"/>
          </p:cNvSpPr>
          <p:nvPr/>
        </p:nvSpPr>
        <p:spPr bwMode="auto">
          <a:xfrm>
            <a:off x="1187450" y="1700213"/>
            <a:ext cx="7129463" cy="3108325"/>
          </a:xfrm>
          <a:prstGeom prst="rect">
            <a:avLst/>
          </a:prstGeom>
          <a:noFill/>
          <a:ln w="9525">
            <a:noFill/>
            <a:miter lim="800000"/>
            <a:headEnd/>
            <a:tailEnd/>
          </a:ln>
        </p:spPr>
        <p:txBody>
          <a:bodyPr anchorCtr="1">
            <a:spAutoFit/>
          </a:bodyPr>
          <a:lstStyle/>
          <a:p>
            <a:pPr marL="342900" indent="-342900" algn="r"/>
            <a:r>
              <a:rPr lang="he-IL" altLang="he-IL" sz="2800" dirty="0">
                <a:solidFill>
                  <a:schemeClr val="bg2">
                    <a:lumMod val="20000"/>
                    <a:lumOff val="80000"/>
                  </a:schemeClr>
                </a:solidFill>
                <a:latin typeface="David" pitchFamily="34" charset="-79"/>
                <a:cs typeface="David" pitchFamily="34" charset="-79"/>
              </a:rPr>
              <a:t>תיאוריה מדעית,  השואפת להסביר</a:t>
            </a:r>
          </a:p>
          <a:p>
            <a:pPr marL="342900" indent="-342900" algn="r"/>
            <a:r>
              <a:rPr lang="he-IL" altLang="he-IL" sz="2800" dirty="0">
                <a:solidFill>
                  <a:schemeClr val="bg2">
                    <a:lumMod val="20000"/>
                    <a:lumOff val="80000"/>
                  </a:schemeClr>
                </a:solidFill>
                <a:latin typeface="David" pitchFamily="34" charset="-79"/>
                <a:cs typeface="David" pitchFamily="34" charset="-79"/>
              </a:rPr>
              <a:t>את ההתפתחות  של יצורים חיים ואת היווצרות</a:t>
            </a:r>
          </a:p>
          <a:p>
            <a:pPr marL="342900" indent="-342900" algn="r"/>
            <a:r>
              <a:rPr lang="he-IL" altLang="he-IL" sz="2800" dirty="0">
                <a:solidFill>
                  <a:schemeClr val="bg2">
                    <a:lumMod val="20000"/>
                    <a:lumOff val="80000"/>
                  </a:schemeClr>
                </a:solidFill>
                <a:latin typeface="David" pitchFamily="34" charset="-79"/>
                <a:cs typeface="David" pitchFamily="34" charset="-79"/>
              </a:rPr>
              <a:t>המינים*.</a:t>
            </a:r>
          </a:p>
          <a:p>
            <a:pPr marL="342900" indent="-342900" algn="r"/>
            <a:r>
              <a:rPr lang="he-IL" altLang="he-IL" sz="2800" b="1" dirty="0">
                <a:solidFill>
                  <a:schemeClr val="bg2">
                    <a:lumMod val="20000"/>
                    <a:lumOff val="80000"/>
                  </a:schemeClr>
                </a:solidFill>
                <a:latin typeface="David" pitchFamily="34" charset="-79"/>
                <a:cs typeface="David" pitchFamily="34" charset="-79"/>
              </a:rPr>
              <a:t>*מהו מין -</a:t>
            </a:r>
            <a:r>
              <a:rPr lang="he-IL" altLang="he-IL" sz="2800" dirty="0">
                <a:solidFill>
                  <a:schemeClr val="bg2">
                    <a:lumMod val="20000"/>
                    <a:lumOff val="80000"/>
                  </a:schemeClr>
                </a:solidFill>
                <a:latin typeface="David" pitchFamily="34" charset="-79"/>
                <a:cs typeface="David" pitchFamily="34" charset="-79"/>
              </a:rPr>
              <a:t>  זו יחידת מיון של בעלי חיים וצמחים, המציינת</a:t>
            </a:r>
          </a:p>
          <a:p>
            <a:pPr marL="342900" indent="-342900" algn="r"/>
            <a:r>
              <a:rPr lang="he-IL" altLang="he-IL" sz="2800" b="1" dirty="0">
                <a:solidFill>
                  <a:schemeClr val="bg2">
                    <a:lumMod val="20000"/>
                    <a:lumOff val="80000"/>
                  </a:schemeClr>
                </a:solidFill>
                <a:latin typeface="David" pitchFamily="34" charset="-79"/>
                <a:cs typeface="David" pitchFamily="34" charset="-79"/>
              </a:rPr>
              <a:t>יצורים חיים המתרבים בינם לבין עצמם ומעמידים</a:t>
            </a:r>
          </a:p>
          <a:p>
            <a:pPr marL="342900" indent="-342900" algn="r"/>
            <a:r>
              <a:rPr lang="he-IL" altLang="he-IL" sz="2800" b="1" dirty="0">
                <a:solidFill>
                  <a:schemeClr val="accent1">
                    <a:lumMod val="40000"/>
                    <a:lumOff val="60000"/>
                  </a:schemeClr>
                </a:solidFill>
                <a:latin typeface="David" pitchFamily="34" charset="-79"/>
                <a:cs typeface="David" pitchFamily="34" charset="-79"/>
              </a:rPr>
              <a:t>צאצאים פוריים</a:t>
            </a:r>
            <a:r>
              <a:rPr lang="he-IL" altLang="he-IL" sz="2800" b="1" dirty="0">
                <a:solidFill>
                  <a:srgbClr val="000000"/>
                </a:solidFill>
                <a:latin typeface="David" pitchFamily="34" charset="-79"/>
                <a:cs typeface="David" pitchFamily="34" charset="-79"/>
              </a:rPr>
              <a:t>. </a:t>
            </a:r>
            <a:endParaRPr lang="en-US" altLang="he-IL" sz="2800" b="1" dirty="0">
              <a:solidFill>
                <a:srgbClr val="000000"/>
              </a:solidFill>
              <a:latin typeface="David" pitchFamily="34" charset="-79"/>
              <a:cs typeface="David" pitchFamily="34" charset="-79"/>
            </a:endParaRPr>
          </a:p>
        </p:txBody>
      </p:sp>
      <p:sp>
        <p:nvSpPr>
          <p:cNvPr id="2" name="מלבן 1"/>
          <p:cNvSpPr/>
          <p:nvPr/>
        </p:nvSpPr>
        <p:spPr>
          <a:xfrm>
            <a:off x="3481641" y="476672"/>
            <a:ext cx="2541080" cy="923330"/>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he-IL"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David" panose="020E0502060401010101" pitchFamily="34" charset="-79"/>
                <a:cs typeface="David" panose="020E0502060401010101" pitchFamily="34" charset="-79"/>
              </a:rPr>
              <a:t>אבולוציה</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905000"/>
            <a:ext cx="7914456" cy="4221163"/>
          </a:xfrm>
        </p:spPr>
        <p:txBody>
          <a:bodyPr>
            <a:normAutofit fontScale="85000" lnSpcReduction="10000"/>
          </a:bodyPr>
          <a:lstStyle/>
          <a:p>
            <a:pPr lvl="0"/>
            <a:r>
              <a:rPr lang="he-IL" b="1" dirty="0" smtClean="0"/>
              <a:t>מהו </a:t>
            </a:r>
            <a:r>
              <a:rPr lang="he-IL" b="1" dirty="0"/>
              <a:t>מדע ומהי חשיבה מדעית – </a:t>
            </a:r>
            <a:endParaRPr lang="en-US" dirty="0"/>
          </a:p>
          <a:p>
            <a:pPr marL="0" indent="0">
              <a:buNone/>
            </a:pPr>
            <a:r>
              <a:rPr lang="he-IL" dirty="0"/>
              <a:t>בפרק זה אני משלבת שאלות מעוררות מחשבה, המאפשרות לתלמידים </a:t>
            </a:r>
            <a:r>
              <a:rPr lang="he-IL" b="1" dirty="0"/>
              <a:t>להתנסות</a:t>
            </a:r>
            <a:r>
              <a:rPr lang="he-IL" dirty="0"/>
              <a:t> בחשיבה וחקירה, מתן תשובות ופתרונות מגוונים. נותנת תוקף לסוגי מדע שונים, מתוך מטרה לחבר את עולמם לעולם המדע – מכיוון שלשיטתי, גם סוציולוגיה, תיאטרון או פילוסופיה (המקצועות שהם בחרו להרחיב לבגרות) הם מדעים. מכאן שיש לנו בסיס משותף לשיח.</a:t>
            </a:r>
            <a:endParaRPr lang="en-US" dirty="0"/>
          </a:p>
          <a:p>
            <a:pPr lvl="0"/>
            <a:r>
              <a:rPr lang="he-IL" b="1" dirty="0"/>
              <a:t>אבולוציה</a:t>
            </a:r>
            <a:endParaRPr lang="en-US" dirty="0"/>
          </a:p>
          <a:p>
            <a:pPr marL="0" indent="0">
              <a:buNone/>
            </a:pPr>
            <a:r>
              <a:rPr lang="he-IL" dirty="0"/>
              <a:t>פרק זה אני מלמדת באמצעות חומרים קיימים ומוכרים, מדלגת על הרעיונות שהם בעיני קשים יותר.</a:t>
            </a:r>
            <a:endParaRPr lang="en-US" dirty="0"/>
          </a:p>
          <a:p>
            <a:pPr lvl="0"/>
            <a:r>
              <a:rPr lang="he-IL" b="1" dirty="0"/>
              <a:t>התנהגות בעלי חיים</a:t>
            </a:r>
            <a:endParaRPr lang="en-US" dirty="0"/>
          </a:p>
          <a:p>
            <a:pPr marL="0" indent="0">
              <a:buNone/>
            </a:pPr>
            <a:r>
              <a:rPr lang="he-IL" dirty="0"/>
              <a:t>פרק זה קשה ללימוד למי שאינו בקיא </a:t>
            </a:r>
            <a:r>
              <a:rPr lang="he-IL" dirty="0" smtClean="0"/>
              <a:t>בחומר. חומרים שונים בנושא ניתן למצוא באתר מורי הביולוגיה תחת </a:t>
            </a:r>
            <a:r>
              <a:rPr lang="he-IL" dirty="0" smtClean="0"/>
              <a:t> החלונית </a:t>
            </a:r>
            <a:r>
              <a:rPr lang="he-IL" dirty="0"/>
              <a:t> </a:t>
            </a:r>
            <a:r>
              <a:rPr lang="he-IL" i="1" dirty="0"/>
              <a:t>מבוא לביולוגיה/למתמחים/התנהגות בעלי חיים</a:t>
            </a:r>
            <a:r>
              <a:rPr lang="he-IL" i="1" dirty="0" smtClean="0"/>
              <a:t>. המדור </a:t>
            </a:r>
            <a:r>
              <a:rPr lang="he-IL" dirty="0" smtClean="0"/>
              <a:t>כולל </a:t>
            </a:r>
            <a:r>
              <a:rPr lang="he-IL" dirty="0" smtClean="0"/>
              <a:t>ספרים דיגיטליים, הרצאה מתוקשבת וחומרים נוספים.</a:t>
            </a:r>
            <a:endParaRPr lang="en-US" dirty="0"/>
          </a:p>
          <a:p>
            <a:pPr lvl="0"/>
            <a:r>
              <a:rPr lang="he-IL" b="1" dirty="0"/>
              <a:t>תזונה וספורט</a:t>
            </a:r>
            <a:endParaRPr lang="en-US" dirty="0"/>
          </a:p>
          <a:p>
            <a:pPr marL="0" indent="0">
              <a:buNone/>
            </a:pPr>
            <a:r>
              <a:rPr lang="he-IL" dirty="0"/>
              <a:t>פרק זה אני מלמדת באמצעות חומרים לכיתה ט', שם נלמד הנושא "הזנה". אני מרחיבה לנושאים רלוונטיים כגון – דיאטות שונות, הפרעות אכילה, השילוב בין תזונה וספורט. </a:t>
            </a:r>
          </a:p>
        </p:txBody>
      </p:sp>
      <p:sp>
        <p:nvSpPr>
          <p:cNvPr id="3" name="Title 2"/>
          <p:cNvSpPr>
            <a:spLocks noGrp="1"/>
          </p:cNvSpPr>
          <p:nvPr>
            <p:ph type="title"/>
          </p:nvPr>
        </p:nvSpPr>
        <p:spPr>
          <a:xfrm>
            <a:off x="488780" y="476672"/>
            <a:ext cx="7696200" cy="1143000"/>
          </a:xfrm>
        </p:spPr>
        <p:txBody>
          <a:bodyPr>
            <a:noAutofit/>
          </a:bodyPr>
          <a:lstStyle/>
          <a:p>
            <a:pPr algn="r"/>
            <a:r>
              <a:rPr lang="he-IL" b="1" dirty="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rPr>
              <a:t>תכנית הלימודים שהרכבתי משלבת מספר נושאים, שהם מדעיים "לייט":</a:t>
            </a:r>
          </a:p>
        </p:txBody>
      </p:sp>
    </p:spTree>
    <p:extLst>
      <p:ext uri="{BB962C8B-B14F-4D97-AF65-F5344CB8AC3E}">
        <p14:creationId xmlns:p14="http://schemas.microsoft.com/office/powerpoint/2010/main" val="5031044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Text Box 4" descr="פפירוס"/>
          <p:cNvSpPr txBox="1">
            <a:spLocks noChangeArrowheads="1"/>
          </p:cNvSpPr>
          <p:nvPr/>
        </p:nvSpPr>
        <p:spPr bwMode="auto">
          <a:xfrm>
            <a:off x="468313" y="476250"/>
            <a:ext cx="8207375" cy="3170238"/>
          </a:xfrm>
          <a:prstGeom prst="rect">
            <a:avLst/>
          </a:prstGeom>
          <a:blipFill dpi="0" rotWithShape="1">
            <a:blip r:embed="rId2" cstate="print"/>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rtl="1">
              <a:spcBef>
                <a:spcPct val="50000"/>
              </a:spcBef>
              <a:defRPr/>
            </a:pPr>
            <a:r>
              <a:rPr lang="he-IL" altLang="he-IL" sz="3200" b="1" dirty="0">
                <a:solidFill>
                  <a:srgbClr val="7030A0"/>
                </a:solidFill>
                <a:cs typeface="David" pitchFamily="34" charset="-79"/>
              </a:rPr>
              <a:t>תורת למארק.</a:t>
            </a:r>
          </a:p>
          <a:p>
            <a:pPr marL="457200" indent="-457200" algn="r" rtl="1">
              <a:spcBef>
                <a:spcPct val="50000"/>
              </a:spcBef>
              <a:buFont typeface="+mj-lt"/>
              <a:buAutoNum type="arabicPeriod"/>
              <a:defRPr/>
            </a:pPr>
            <a:r>
              <a:rPr lang="he-IL" altLang="he-IL" sz="2400" b="1" dirty="0">
                <a:solidFill>
                  <a:srgbClr val="7030A0"/>
                </a:solidFill>
                <a:cs typeface="David" pitchFamily="34" charset="-79"/>
              </a:rPr>
              <a:t>שינויים בסביבה גורמים לשינויים בצרכים ובפעולות של בעלי חיים.</a:t>
            </a:r>
          </a:p>
          <a:p>
            <a:pPr marL="457200" indent="-457200" algn="r" rtl="1">
              <a:spcBef>
                <a:spcPct val="50000"/>
              </a:spcBef>
              <a:buFont typeface="+mj-lt"/>
              <a:buAutoNum type="arabicPeriod"/>
              <a:defRPr/>
            </a:pPr>
            <a:r>
              <a:rPr lang="he-IL" altLang="he-IL" sz="2400" b="1" dirty="0">
                <a:solidFill>
                  <a:srgbClr val="7030A0"/>
                </a:solidFill>
                <a:cs typeface="David" pitchFamily="34" charset="-79"/>
              </a:rPr>
              <a:t>שימוש או אי שימוש באיברים גורמים לפיתוחם או לניוונם. </a:t>
            </a:r>
          </a:p>
          <a:p>
            <a:pPr marL="457200" indent="-457200" algn="r" rtl="1">
              <a:spcBef>
                <a:spcPct val="50000"/>
              </a:spcBef>
              <a:buFont typeface="+mj-lt"/>
              <a:buAutoNum type="arabicPeriod"/>
              <a:defRPr/>
            </a:pPr>
            <a:r>
              <a:rPr lang="he-IL" altLang="he-IL" sz="2400" b="1" dirty="0">
                <a:solidFill>
                  <a:srgbClr val="7030A0"/>
                </a:solidFill>
                <a:cs typeface="David" pitchFamily="34" charset="-79"/>
              </a:rPr>
              <a:t>שינויים כאלה עוברים בתורשה וגורמים  להיווצרותם של מינים חדשים.</a:t>
            </a:r>
          </a:p>
          <a:p>
            <a:pPr marL="457200" indent="-457200" algn="r" rtl="1">
              <a:spcBef>
                <a:spcPct val="50000"/>
              </a:spcBef>
              <a:buFont typeface="+mj-lt"/>
              <a:buAutoNum type="arabicPeriod"/>
              <a:defRPr/>
            </a:pPr>
            <a:r>
              <a:rPr lang="he-IL" altLang="he-IL" sz="2400" b="1" dirty="0">
                <a:solidFill>
                  <a:srgbClr val="7030A0"/>
                </a:solidFill>
                <a:cs typeface="David" pitchFamily="34" charset="-79"/>
              </a:rPr>
              <a:t>כלומר: "תורשתיות של תכונות נרכשות".</a:t>
            </a:r>
          </a:p>
        </p:txBody>
      </p:sp>
      <p:sp>
        <p:nvSpPr>
          <p:cNvPr id="5123" name="TextBox 1"/>
          <p:cNvSpPr txBox="1">
            <a:spLocks noChangeArrowheads="1"/>
          </p:cNvSpPr>
          <p:nvPr/>
        </p:nvSpPr>
        <p:spPr bwMode="auto">
          <a:xfrm>
            <a:off x="2019300" y="4932363"/>
            <a:ext cx="4894263" cy="368300"/>
          </a:xfrm>
          <a:prstGeom prst="rect">
            <a:avLst/>
          </a:prstGeom>
          <a:noFill/>
          <a:ln w="9525">
            <a:noFill/>
            <a:miter lim="800000"/>
            <a:headEnd/>
            <a:tailEnd/>
          </a:ln>
        </p:spPr>
        <p:txBody>
          <a:bodyPr wrap="none">
            <a:spAutoFit/>
          </a:bodyPr>
          <a:lstStyle/>
          <a:p>
            <a:r>
              <a:rPr lang="he-IL" b="1"/>
              <a:t>להנחותיו של למארק אין עדות בתצפיות או בניסויים</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girafe_lamark"/>
          <p:cNvPicPr>
            <a:picLocks noChangeAspect="1" noChangeArrowheads="1"/>
          </p:cNvPicPr>
          <p:nvPr/>
        </p:nvPicPr>
        <p:blipFill>
          <a:blip r:embed="rId2" cstate="print"/>
          <a:srcRect/>
          <a:stretch>
            <a:fillRect/>
          </a:stretch>
        </p:blipFill>
        <p:spPr bwMode="auto">
          <a:xfrm>
            <a:off x="1190625" y="1009650"/>
            <a:ext cx="6762750" cy="48387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txBox="1">
            <a:spLocks noGrp="1"/>
          </p:cNvSpPr>
          <p:nvPr>
            <p:ph type="title"/>
          </p:nvPr>
        </p:nvSpPr>
        <p:spPr>
          <a:xfrm>
            <a:off x="827088" y="476672"/>
            <a:ext cx="7726362" cy="720179"/>
          </a:xfrm>
        </p:spPr>
        <p:txBody>
          <a:bodyPr/>
          <a:lstStyle/>
          <a:p>
            <a:pPr algn="ctr" eaLnBrk="1" hangingPunct="1"/>
            <a:r>
              <a:rPr altLang="he-IL" b="1" dirty="0" err="1" smtClean="0">
                <a:solidFill>
                  <a:schemeClr val="bg2">
                    <a:lumMod val="40000"/>
                    <a:lumOff val="60000"/>
                  </a:schemeClr>
                </a:solidFill>
                <a:latin typeface="Arial" pitchFamily="34" charset="0"/>
                <a:cs typeface="Arial" pitchFamily="34" charset="0"/>
              </a:rPr>
              <a:t>צ'ארלס</a:t>
            </a:r>
            <a:r>
              <a:rPr altLang="he-IL" b="1" dirty="0" smtClean="0">
                <a:solidFill>
                  <a:schemeClr val="bg2">
                    <a:lumMod val="40000"/>
                    <a:lumOff val="60000"/>
                  </a:schemeClr>
                </a:solidFill>
                <a:latin typeface="Arial" pitchFamily="34" charset="0"/>
                <a:cs typeface="Arial" pitchFamily="34" charset="0"/>
              </a:rPr>
              <a:t> </a:t>
            </a:r>
            <a:r>
              <a:rPr altLang="he-IL" b="1" dirty="0" err="1" smtClean="0">
                <a:solidFill>
                  <a:schemeClr val="bg2">
                    <a:lumMod val="40000"/>
                    <a:lumOff val="60000"/>
                  </a:schemeClr>
                </a:solidFill>
                <a:latin typeface="Arial" pitchFamily="34" charset="0"/>
                <a:cs typeface="Arial" pitchFamily="34" charset="0"/>
              </a:rPr>
              <a:t>רוברט</a:t>
            </a:r>
            <a:r>
              <a:rPr altLang="he-IL" b="1" dirty="0" smtClean="0">
                <a:solidFill>
                  <a:schemeClr val="bg2">
                    <a:lumMod val="40000"/>
                    <a:lumOff val="60000"/>
                  </a:schemeClr>
                </a:solidFill>
                <a:latin typeface="Arial" pitchFamily="34" charset="0"/>
                <a:cs typeface="Arial" pitchFamily="34" charset="0"/>
              </a:rPr>
              <a:t> </a:t>
            </a:r>
            <a:r>
              <a:rPr altLang="he-IL" b="1" dirty="0" err="1" smtClean="0">
                <a:solidFill>
                  <a:schemeClr val="bg2">
                    <a:lumMod val="40000"/>
                    <a:lumOff val="60000"/>
                  </a:schemeClr>
                </a:solidFill>
                <a:latin typeface="Arial" pitchFamily="34" charset="0"/>
                <a:cs typeface="Arial" pitchFamily="34" charset="0"/>
              </a:rPr>
              <a:t>דרווין</a:t>
            </a:r>
            <a:endParaRPr lang="en-US" altLang="he-IL" dirty="0" smtClean="0">
              <a:solidFill>
                <a:schemeClr val="bg2">
                  <a:lumMod val="40000"/>
                  <a:lumOff val="60000"/>
                </a:schemeClr>
              </a:solidFill>
              <a:latin typeface="Arial" pitchFamily="34" charset="0"/>
              <a:cs typeface="Arial" pitchFamily="34" charset="0"/>
            </a:endParaRPr>
          </a:p>
        </p:txBody>
      </p:sp>
      <p:sp>
        <p:nvSpPr>
          <p:cNvPr id="12291" name="Rectangle 3"/>
          <p:cNvSpPr txBox="1">
            <a:spLocks noGrp="1"/>
          </p:cNvSpPr>
          <p:nvPr>
            <p:ph idx="1"/>
          </p:nvPr>
        </p:nvSpPr>
        <p:spPr>
          <a:xfrm>
            <a:off x="3995738" y="1268413"/>
            <a:ext cx="4835525" cy="4897437"/>
          </a:xfrm>
        </p:spPr>
        <p:txBody>
          <a:bodyPr/>
          <a:lstStyle/>
          <a:p>
            <a:pPr eaLnBrk="1" hangingPunct="1">
              <a:lnSpc>
                <a:spcPct val="125000"/>
              </a:lnSpc>
              <a:spcBef>
                <a:spcPts val="700"/>
              </a:spcBef>
              <a:buFontTx/>
              <a:buNone/>
              <a:defRPr/>
            </a:pPr>
            <a:r>
              <a:rPr altLang="he-IL" sz="2800" dirty="0">
                <a:solidFill>
                  <a:srgbClr val="0000FF"/>
                </a:solidFill>
                <a:latin typeface="David" panose="020E0502060401010101" pitchFamily="34" charset="-79"/>
                <a:cs typeface="David" panose="020E0502060401010101" pitchFamily="34" charset="-79"/>
              </a:rPr>
              <a:t>ה"ברירה הטבעית"</a:t>
            </a:r>
            <a:r>
              <a:rPr altLang="he-IL" sz="2800" dirty="0">
                <a:latin typeface="David" panose="020E0502060401010101" pitchFamily="34" charset="-79"/>
                <a:cs typeface="David" panose="020E0502060401010101" pitchFamily="34" charset="-79"/>
              </a:rPr>
              <a:t> </a:t>
            </a:r>
            <a:r>
              <a:rPr altLang="he-IL" sz="2800" dirty="0" smtClean="0">
                <a:latin typeface="David" panose="020E0502060401010101" pitchFamily="34" charset="-79"/>
                <a:cs typeface="David" panose="020E0502060401010101" pitchFamily="34" charset="-79"/>
              </a:rPr>
              <a:t>: </a:t>
            </a:r>
          </a:p>
          <a:p>
            <a:pPr marL="0" indent="0" eaLnBrk="1" hangingPunct="1">
              <a:lnSpc>
                <a:spcPct val="125000"/>
              </a:lnSpc>
              <a:spcBef>
                <a:spcPts val="700"/>
              </a:spcBef>
              <a:buFontTx/>
              <a:buNone/>
              <a:defRPr/>
            </a:pPr>
            <a:r>
              <a:rPr altLang="he-IL" sz="2800" dirty="0" smtClean="0">
                <a:latin typeface="David" panose="020E0502060401010101" pitchFamily="34" charset="-79"/>
                <a:cs typeface="David" panose="020E0502060401010101" pitchFamily="34" charset="-79"/>
              </a:rPr>
              <a:t>כל המינים החיים על פני </a:t>
            </a:r>
            <a:r>
              <a:rPr altLang="he-IL" sz="2800" dirty="0" err="1" smtClean="0">
                <a:latin typeface="David" panose="020E0502060401010101" pitchFamily="34" charset="-79"/>
                <a:cs typeface="David" panose="020E0502060401010101" pitchFamily="34" charset="-79"/>
              </a:rPr>
              <a:t>כדוה"א</a:t>
            </a:r>
            <a:r>
              <a:rPr altLang="he-IL" sz="2800" dirty="0" smtClean="0">
                <a:latin typeface="David" panose="020E0502060401010101" pitchFamily="34" charset="-79"/>
                <a:cs typeface="David" panose="020E0502060401010101" pitchFamily="34" charset="-79"/>
              </a:rPr>
              <a:t> התפתחו במשך הדורות ממקור אחד, דרווין סיפק </a:t>
            </a:r>
            <a:r>
              <a:rPr altLang="he-IL" sz="2800" b="1" dirty="0" smtClean="0">
                <a:latin typeface="David" panose="020E0502060401010101" pitchFamily="34" charset="-79"/>
                <a:cs typeface="David" panose="020E0502060401010101" pitchFamily="34" charset="-79"/>
              </a:rPr>
              <a:t>ראיות מדעיות </a:t>
            </a:r>
            <a:r>
              <a:rPr altLang="he-IL" sz="2800" dirty="0" smtClean="0">
                <a:latin typeface="David" panose="020E0502060401010101" pitchFamily="34" charset="-79"/>
                <a:cs typeface="David" panose="020E0502060401010101" pitchFamily="34" charset="-79"/>
              </a:rPr>
              <a:t>לכך.</a:t>
            </a:r>
          </a:p>
        </p:txBody>
      </p:sp>
      <p:pic>
        <p:nvPicPr>
          <p:cNvPr id="7172" name="Picture 5" descr="Charles_Darwin_188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0825" y="1341438"/>
            <a:ext cx="2736850" cy="3341687"/>
          </a:xfrm>
          <a:prstGeom prst="rect">
            <a:avLst/>
          </a:prstGeom>
          <a:noFill/>
          <a:ln w="9525">
            <a:noFill/>
            <a:miter lim="800000"/>
            <a:headEnd/>
            <a:tailEnd/>
          </a:ln>
        </p:spPr>
      </p:pic>
      <p:sp>
        <p:nvSpPr>
          <p:cNvPr id="7173" name="Text Box 8"/>
          <p:cNvSpPr txBox="1">
            <a:spLocks noChangeArrowheads="1"/>
          </p:cNvSpPr>
          <p:nvPr/>
        </p:nvSpPr>
        <p:spPr bwMode="auto">
          <a:xfrm>
            <a:off x="241300" y="4889500"/>
            <a:ext cx="2736850" cy="847725"/>
          </a:xfrm>
          <a:prstGeom prst="rect">
            <a:avLst/>
          </a:prstGeom>
          <a:noFill/>
          <a:ln w="9525">
            <a:noFill/>
            <a:miter lim="800000"/>
            <a:headEnd/>
            <a:tailEnd/>
          </a:ln>
        </p:spPr>
        <p:txBody>
          <a:bodyPr anchorCtr="1">
            <a:spAutoFit/>
          </a:bodyPr>
          <a:lstStyle/>
          <a:p>
            <a:pPr algn="ctr">
              <a:lnSpc>
                <a:spcPct val="125000"/>
              </a:lnSpc>
            </a:pPr>
            <a:r>
              <a:rPr lang="he-IL" altLang="he-IL" b="1">
                <a:solidFill>
                  <a:srgbClr val="000000"/>
                </a:solidFill>
              </a:rPr>
              <a:t>אבי תורת האבולוציה</a:t>
            </a:r>
            <a:r>
              <a:rPr lang="he-IL" altLang="he-IL">
                <a:solidFill>
                  <a:srgbClr val="000000"/>
                </a:solidFill>
              </a:rPr>
              <a:t>.</a:t>
            </a:r>
          </a:p>
          <a:p>
            <a:pPr algn="ctr">
              <a:spcBef>
                <a:spcPts val="100"/>
              </a:spcBef>
            </a:pPr>
            <a:r>
              <a:rPr lang="he-IL" altLang="he-IL" b="1">
                <a:solidFill>
                  <a:srgbClr val="000000"/>
                </a:solidFill>
              </a:rPr>
              <a:t>1882-1809</a:t>
            </a:r>
            <a:endParaRPr lang="en-US" altLang="he-IL" b="1">
              <a:solidFill>
                <a:srgbClr val="000000"/>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txBox="1">
            <a:spLocks noGrp="1"/>
          </p:cNvSpPr>
          <p:nvPr>
            <p:ph type="title"/>
          </p:nvPr>
        </p:nvSpPr>
        <p:spPr>
          <a:xfrm>
            <a:off x="914400" y="548680"/>
            <a:ext cx="7696200" cy="691480"/>
          </a:xfrm>
        </p:spPr>
        <p:txBody>
          <a:bodyPr/>
          <a:lstStyle/>
          <a:p>
            <a:pPr algn="ctr" eaLnBrk="1" hangingPunct="1"/>
            <a:r>
              <a:rPr altLang="he-IL" b="1" dirty="0" err="1" smtClean="0">
                <a:solidFill>
                  <a:schemeClr val="bg2">
                    <a:lumMod val="40000"/>
                    <a:lumOff val="60000"/>
                  </a:schemeClr>
                </a:solidFill>
                <a:latin typeface="Arial" pitchFamily="34" charset="0"/>
                <a:cs typeface="Arial" pitchFamily="34" charset="0"/>
              </a:rPr>
              <a:t>מסעו</a:t>
            </a:r>
            <a:r>
              <a:rPr altLang="he-IL" b="1" dirty="0" smtClean="0">
                <a:solidFill>
                  <a:schemeClr val="bg2">
                    <a:lumMod val="40000"/>
                    <a:lumOff val="60000"/>
                  </a:schemeClr>
                </a:solidFill>
                <a:latin typeface="Arial" pitchFamily="34" charset="0"/>
                <a:cs typeface="Arial" pitchFamily="34" charset="0"/>
              </a:rPr>
              <a:t> </a:t>
            </a:r>
            <a:r>
              <a:rPr altLang="he-IL" b="1" dirty="0" err="1" smtClean="0">
                <a:solidFill>
                  <a:schemeClr val="bg2">
                    <a:lumMod val="40000"/>
                    <a:lumOff val="60000"/>
                  </a:schemeClr>
                </a:solidFill>
                <a:latin typeface="Arial" pitchFamily="34" charset="0"/>
                <a:cs typeface="Arial" pitchFamily="34" charset="0"/>
              </a:rPr>
              <a:t>של</a:t>
            </a:r>
            <a:r>
              <a:rPr altLang="he-IL" b="1" dirty="0" smtClean="0">
                <a:solidFill>
                  <a:schemeClr val="bg2">
                    <a:lumMod val="40000"/>
                    <a:lumOff val="60000"/>
                  </a:schemeClr>
                </a:solidFill>
                <a:latin typeface="Arial" pitchFamily="34" charset="0"/>
                <a:cs typeface="Arial" pitchFamily="34" charset="0"/>
              </a:rPr>
              <a:t> </a:t>
            </a:r>
            <a:r>
              <a:rPr altLang="he-IL" b="1" dirty="0" err="1" smtClean="0">
                <a:solidFill>
                  <a:schemeClr val="bg2">
                    <a:lumMod val="40000"/>
                    <a:lumOff val="60000"/>
                  </a:schemeClr>
                </a:solidFill>
                <a:latin typeface="Arial" pitchFamily="34" charset="0"/>
                <a:cs typeface="Arial" pitchFamily="34" charset="0"/>
              </a:rPr>
              <a:t>דרווין</a:t>
            </a:r>
            <a:endParaRPr lang="en-US" altLang="he-IL" dirty="0" smtClean="0">
              <a:solidFill>
                <a:schemeClr val="bg2">
                  <a:lumMod val="40000"/>
                  <a:lumOff val="60000"/>
                </a:schemeClr>
              </a:solidFill>
              <a:latin typeface="Arial" pitchFamily="34" charset="0"/>
              <a:cs typeface="Arial" pitchFamily="34" charset="0"/>
            </a:endParaRPr>
          </a:p>
        </p:txBody>
      </p:sp>
      <p:sp>
        <p:nvSpPr>
          <p:cNvPr id="8195" name="Rectangle 3"/>
          <p:cNvSpPr txBox="1">
            <a:spLocks noGrp="1"/>
          </p:cNvSpPr>
          <p:nvPr>
            <p:ph type="body" idx="1"/>
          </p:nvPr>
        </p:nvSpPr>
        <p:spPr>
          <a:xfrm>
            <a:off x="539750" y="1412875"/>
            <a:ext cx="7926388" cy="4525963"/>
          </a:xfrm>
        </p:spPr>
        <p:txBody>
          <a:bodyPr/>
          <a:lstStyle/>
          <a:p>
            <a:pPr eaLnBrk="1" hangingPunct="1">
              <a:lnSpc>
                <a:spcPct val="125000"/>
              </a:lnSpc>
              <a:spcBef>
                <a:spcPts val="700"/>
              </a:spcBef>
            </a:pPr>
            <a:r>
              <a:rPr altLang="he-IL" sz="2800" i="1" dirty="0" err="1" smtClean="0">
                <a:latin typeface="Arial" pitchFamily="34" charset="0"/>
                <a:cs typeface="Arial" pitchFamily="34" charset="0"/>
              </a:rPr>
              <a:t>בשנת</a:t>
            </a:r>
            <a:r>
              <a:rPr altLang="he-IL" sz="2800" i="1" dirty="0" smtClean="0">
                <a:latin typeface="Arial" pitchFamily="34" charset="0"/>
                <a:cs typeface="Arial" pitchFamily="34" charset="0"/>
              </a:rPr>
              <a:t> 1831 </a:t>
            </a:r>
            <a:r>
              <a:rPr altLang="he-IL" sz="2800" i="1" dirty="0" err="1" smtClean="0">
                <a:latin typeface="Arial" pitchFamily="34" charset="0"/>
                <a:cs typeface="Arial" pitchFamily="34" charset="0"/>
              </a:rPr>
              <a:t>הצטרף</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דרווין</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כמלווה</a:t>
            </a:r>
            <a:r>
              <a:rPr altLang="he-IL" sz="2800" i="1" dirty="0" smtClean="0">
                <a:latin typeface="Arial" pitchFamily="34" charset="0"/>
                <a:cs typeface="Arial" pitchFamily="34" charset="0"/>
              </a:rPr>
              <a:t> </a:t>
            </a:r>
            <a:r>
              <a:rPr altLang="he-IL" sz="2800" b="1" i="1" dirty="0" err="1" smtClean="0">
                <a:latin typeface="Arial" pitchFamily="34" charset="0"/>
                <a:cs typeface="Arial" pitchFamily="34" charset="0"/>
              </a:rPr>
              <a:t>לאוניית</a:t>
            </a:r>
            <a:r>
              <a:rPr altLang="he-IL" sz="2800" b="1" i="1" dirty="0" smtClean="0">
                <a:latin typeface="Arial" pitchFamily="34" charset="0"/>
                <a:cs typeface="Arial" pitchFamily="34" charset="0"/>
              </a:rPr>
              <a:t> "</a:t>
            </a:r>
            <a:r>
              <a:rPr altLang="he-IL" sz="2800" b="1" i="1" dirty="0" err="1" smtClean="0">
                <a:latin typeface="Arial" pitchFamily="34" charset="0"/>
                <a:cs typeface="Arial" pitchFamily="34" charset="0"/>
              </a:rPr>
              <a:t>ביגל</a:t>
            </a:r>
            <a:r>
              <a:rPr altLang="he-IL" sz="2800" b="1" i="1" dirty="0" smtClean="0">
                <a:latin typeface="Arial" pitchFamily="34" charset="0"/>
                <a:cs typeface="Arial" pitchFamily="34" charset="0"/>
              </a:rPr>
              <a:t>"</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למסע</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מחקר</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של</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חמש</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שנים</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בדרום</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אמריקה</a:t>
            </a:r>
            <a:r>
              <a:rPr altLang="he-IL" sz="2800" i="1" dirty="0" smtClean="0">
                <a:latin typeface="Arial" pitchFamily="34" charset="0"/>
                <a:cs typeface="Arial" pitchFamily="34" charset="0"/>
              </a:rPr>
              <a:t>.</a:t>
            </a:r>
          </a:p>
          <a:p>
            <a:pPr eaLnBrk="1" hangingPunct="1">
              <a:lnSpc>
                <a:spcPct val="125000"/>
              </a:lnSpc>
              <a:spcBef>
                <a:spcPts val="700"/>
              </a:spcBef>
            </a:pPr>
            <a:r>
              <a:rPr altLang="he-IL" sz="2800" dirty="0" err="1" smtClean="0">
                <a:latin typeface="Arial" pitchFamily="34" charset="0"/>
                <a:cs typeface="Arial" pitchFamily="34" charset="0"/>
              </a:rPr>
              <a:t>במסע</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זה</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חקר</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דרווין</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את</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הגיאולוגיה</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של</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המקומות</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שבהם</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עברה</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הספינה</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ואסף</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בשיטתיות</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דוגמאות</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של</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אורגניזמים</a:t>
            </a:r>
            <a:r>
              <a:rPr altLang="he-IL" sz="2800" dirty="0" smtClean="0">
                <a:latin typeface="Arial" pitchFamily="34" charset="0"/>
                <a:cs typeface="Arial" pitchFamily="34" charset="0"/>
              </a:rPr>
              <a:t> </a:t>
            </a:r>
            <a:r>
              <a:rPr altLang="he-IL" sz="2800" dirty="0" err="1" smtClean="0">
                <a:latin typeface="Arial" pitchFamily="34" charset="0"/>
                <a:cs typeface="Arial" pitchFamily="34" charset="0"/>
              </a:rPr>
              <a:t>ומאובנים</a:t>
            </a:r>
            <a:r>
              <a:rPr altLang="he-IL" sz="2800" dirty="0" smtClean="0">
                <a:latin typeface="Arial" pitchFamily="34" charset="0"/>
                <a:cs typeface="Arial" pitchFamily="34" charset="0"/>
              </a:rPr>
              <a:t>.</a:t>
            </a:r>
          </a:p>
        </p:txBody>
      </p:sp>
      <p:sp>
        <p:nvSpPr>
          <p:cNvPr id="8196" name="Text Box 5"/>
          <p:cNvSpPr txBox="1">
            <a:spLocks noChangeArrowheads="1"/>
          </p:cNvSpPr>
          <p:nvPr/>
        </p:nvSpPr>
        <p:spPr bwMode="auto">
          <a:xfrm>
            <a:off x="0" y="0"/>
            <a:ext cx="1657350" cy="366713"/>
          </a:xfrm>
          <a:prstGeom prst="rect">
            <a:avLst/>
          </a:prstGeom>
          <a:noFill/>
          <a:ln w="9525">
            <a:noFill/>
            <a:miter lim="800000"/>
            <a:headEnd/>
            <a:tailEnd/>
          </a:ln>
        </p:spPr>
        <p:txBody>
          <a:bodyPr anchorCtr="1">
            <a:spAutoFit/>
          </a:bodyPr>
          <a:lstStyle/>
          <a:p>
            <a:pPr algn="ctr">
              <a:spcBef>
                <a:spcPts val="100"/>
              </a:spcBef>
            </a:pPr>
            <a:r>
              <a:rPr lang="he-IL" altLang="he-IL">
                <a:solidFill>
                  <a:srgbClr val="009900"/>
                </a:solidFill>
              </a:rPr>
              <a:t>ראשית החיים</a:t>
            </a:r>
            <a:endParaRPr lang="en-US" altLang="he-IL">
              <a:solidFill>
                <a:srgbClr val="009900"/>
              </a:solidFill>
            </a:endParaRPr>
          </a:p>
        </p:txBody>
      </p:sp>
      <p:pic>
        <p:nvPicPr>
          <p:cNvPr id="8197" name="Picture 8" descr="300px-HMSBeagle">
            <a:hlinkClick r:id="rId3"/>
          </p:cNvPr>
          <p:cNvPicPr>
            <a:picLocks noGrp="1" noChangeAspect="1"/>
          </p:cNvPicPr>
          <p:nvPr>
            <p:ph idx="2"/>
          </p:nvPr>
        </p:nvPicPr>
        <p:blipFill>
          <a:blip r:embed="rId4" cstate="print"/>
          <a:srcRect/>
          <a:stretch>
            <a:fillRect/>
          </a:stretch>
        </p:blipFill>
        <p:spPr>
          <a:xfrm>
            <a:off x="684213" y="4149725"/>
            <a:ext cx="3313112" cy="2084388"/>
          </a:xfrm>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3" descr="203338_2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83520" y="2924944"/>
            <a:ext cx="4176712" cy="3598863"/>
          </a:xfrm>
          <a:prstGeom prst="rect">
            <a:avLst/>
          </a:prstGeom>
          <a:noFill/>
          <a:ln w="9525">
            <a:noFill/>
            <a:miter lim="800000"/>
            <a:headEnd/>
            <a:tailEnd/>
          </a:ln>
        </p:spPr>
      </p:pic>
      <p:sp>
        <p:nvSpPr>
          <p:cNvPr id="9219" name="Rectangle 2"/>
          <p:cNvSpPr txBox="1">
            <a:spLocks noGrp="1"/>
          </p:cNvSpPr>
          <p:nvPr>
            <p:ph type="title"/>
          </p:nvPr>
        </p:nvSpPr>
        <p:spPr>
          <a:xfrm>
            <a:off x="323850" y="0"/>
            <a:ext cx="8229600" cy="1157288"/>
          </a:xfrm>
        </p:spPr>
        <p:txBody>
          <a:bodyPr/>
          <a:lstStyle/>
          <a:p>
            <a:pPr algn="ctr" eaLnBrk="1" hangingPunct="1"/>
            <a:r>
              <a:rPr altLang="he-IL" b="1" dirty="0" err="1" smtClean="0">
                <a:solidFill>
                  <a:schemeClr val="accent1">
                    <a:lumMod val="20000"/>
                    <a:lumOff val="80000"/>
                  </a:schemeClr>
                </a:solidFill>
                <a:latin typeface="Arial" pitchFamily="34" charset="0"/>
                <a:cs typeface="Arial" pitchFamily="34" charset="0"/>
              </a:rPr>
              <a:t>מסעו</a:t>
            </a:r>
            <a:r>
              <a:rPr altLang="he-IL" b="1" dirty="0" smtClean="0">
                <a:solidFill>
                  <a:schemeClr val="accent1">
                    <a:lumMod val="20000"/>
                    <a:lumOff val="80000"/>
                  </a:schemeClr>
                </a:solidFill>
                <a:latin typeface="Arial" pitchFamily="34" charset="0"/>
                <a:cs typeface="Arial" pitchFamily="34" charset="0"/>
              </a:rPr>
              <a:t> </a:t>
            </a:r>
            <a:r>
              <a:rPr altLang="he-IL" b="1" dirty="0" err="1" smtClean="0">
                <a:solidFill>
                  <a:schemeClr val="accent1">
                    <a:lumMod val="20000"/>
                    <a:lumOff val="80000"/>
                  </a:schemeClr>
                </a:solidFill>
                <a:latin typeface="Arial" pitchFamily="34" charset="0"/>
                <a:cs typeface="Arial" pitchFamily="34" charset="0"/>
              </a:rPr>
              <a:t>של</a:t>
            </a:r>
            <a:r>
              <a:rPr altLang="he-IL" b="1" dirty="0" smtClean="0">
                <a:solidFill>
                  <a:schemeClr val="accent1">
                    <a:lumMod val="20000"/>
                    <a:lumOff val="80000"/>
                  </a:schemeClr>
                </a:solidFill>
                <a:latin typeface="Arial" pitchFamily="34" charset="0"/>
                <a:cs typeface="Arial" pitchFamily="34" charset="0"/>
              </a:rPr>
              <a:t> </a:t>
            </a:r>
            <a:r>
              <a:rPr altLang="he-IL" b="1" dirty="0" err="1" smtClean="0">
                <a:solidFill>
                  <a:schemeClr val="accent1">
                    <a:lumMod val="20000"/>
                    <a:lumOff val="80000"/>
                  </a:schemeClr>
                </a:solidFill>
                <a:latin typeface="Arial" pitchFamily="34" charset="0"/>
                <a:cs typeface="Arial" pitchFamily="34" charset="0"/>
              </a:rPr>
              <a:t>דרווין</a:t>
            </a:r>
            <a:endParaRPr lang="en-US" altLang="he-IL" dirty="0" smtClean="0">
              <a:solidFill>
                <a:schemeClr val="accent1">
                  <a:lumMod val="20000"/>
                  <a:lumOff val="80000"/>
                </a:schemeClr>
              </a:solidFill>
              <a:latin typeface="Arial" pitchFamily="34" charset="0"/>
              <a:cs typeface="Arial" pitchFamily="34" charset="0"/>
            </a:endParaRPr>
          </a:p>
        </p:txBody>
      </p:sp>
      <p:sp>
        <p:nvSpPr>
          <p:cNvPr id="9220" name="Rectangle 3"/>
          <p:cNvSpPr txBox="1">
            <a:spLocks noGrp="1"/>
          </p:cNvSpPr>
          <p:nvPr>
            <p:ph type="body" idx="1"/>
          </p:nvPr>
        </p:nvSpPr>
        <p:spPr>
          <a:xfrm>
            <a:off x="395536" y="928688"/>
            <a:ext cx="8543677" cy="1857375"/>
          </a:xfrm>
        </p:spPr>
        <p:txBody>
          <a:bodyPr>
            <a:normAutofit fontScale="92500" lnSpcReduction="10000"/>
          </a:bodyPr>
          <a:lstStyle/>
          <a:p>
            <a:pPr eaLnBrk="1" hangingPunct="1">
              <a:lnSpc>
                <a:spcPct val="135000"/>
              </a:lnSpc>
              <a:spcBef>
                <a:spcPts val="500"/>
              </a:spcBef>
              <a:buFontTx/>
              <a:buNone/>
            </a:pP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במהלך</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מסעו</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ביקר</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דרווין</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בקבוצת</a:t>
            </a:r>
            <a:r>
              <a:rPr altLang="he-IL" sz="2400" dirty="0" smtClean="0">
                <a:latin typeface="Arial" pitchFamily="34" charset="0"/>
                <a:cs typeface="Arial" pitchFamily="34" charset="0"/>
              </a:rPr>
              <a:t> </a:t>
            </a:r>
            <a:r>
              <a:rPr altLang="he-IL" sz="2400" b="1" dirty="0" err="1" smtClean="0">
                <a:solidFill>
                  <a:srgbClr val="009900"/>
                </a:solidFill>
                <a:latin typeface="Arial" pitchFamily="34" charset="0"/>
                <a:cs typeface="Arial" pitchFamily="34" charset="0"/>
              </a:rPr>
              <a:t>איי</a:t>
            </a:r>
            <a:r>
              <a:rPr altLang="he-IL" sz="2400" b="1" dirty="0" smtClean="0">
                <a:solidFill>
                  <a:srgbClr val="009900"/>
                </a:solidFill>
                <a:latin typeface="Arial" pitchFamily="34" charset="0"/>
                <a:cs typeface="Arial" pitchFamily="34" charset="0"/>
              </a:rPr>
              <a:t> </a:t>
            </a:r>
            <a:r>
              <a:rPr altLang="he-IL" sz="2400" b="1" dirty="0" err="1" smtClean="0">
                <a:solidFill>
                  <a:srgbClr val="009900"/>
                </a:solidFill>
                <a:latin typeface="Arial" pitchFamily="34" charset="0"/>
                <a:cs typeface="Arial" pitchFamily="34" charset="0"/>
              </a:rPr>
              <a:t>גלפאגוס</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כשחזר</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מהמסע</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וניתח</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את</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ממצאיו</a:t>
            </a:r>
            <a:r>
              <a:rPr altLang="he-IL" sz="2400" dirty="0" smtClean="0">
                <a:latin typeface="Arial" pitchFamily="34" charset="0"/>
                <a:cs typeface="Arial" pitchFamily="34" charset="0"/>
              </a:rPr>
              <a:t> . </a:t>
            </a:r>
            <a:r>
              <a:rPr altLang="he-IL" sz="2400" dirty="0" err="1" smtClean="0">
                <a:latin typeface="Arial" pitchFamily="34" charset="0"/>
                <a:cs typeface="Arial" pitchFamily="34" charset="0"/>
              </a:rPr>
              <a:t>הוא</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שם</a:t>
            </a:r>
            <a:r>
              <a:rPr altLang="he-IL" sz="2400" dirty="0" smtClean="0">
                <a:latin typeface="Arial" pitchFamily="34" charset="0"/>
                <a:cs typeface="Arial" pitchFamily="34" charset="0"/>
              </a:rPr>
              <a:t> לב </a:t>
            </a:r>
            <a:r>
              <a:rPr altLang="he-IL" sz="2400" dirty="0" err="1" smtClean="0">
                <a:latin typeface="Arial" pitchFamily="34" charset="0"/>
                <a:cs typeface="Arial" pitchFamily="34" charset="0"/>
              </a:rPr>
              <a:t>להבדלים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קטנים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בין</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הַצַב</a:t>
            </a:r>
            <a:r>
              <a:rPr altLang="he-IL" sz="2400" dirty="0" smtClean="0">
                <a:latin typeface="Arial" pitchFamily="34" charset="0"/>
                <a:cs typeface="Arial" pitchFamily="34" charset="0"/>
              </a:rPr>
              <a:t>ִּ</a:t>
            </a:r>
            <a:r>
              <a:rPr altLang="he-IL" sz="2400" dirty="0" err="1" smtClean="0">
                <a:latin typeface="Arial" pitchFamily="34" charset="0"/>
                <a:cs typeface="Arial" pitchFamily="34" charset="0"/>
              </a:rPr>
              <a:t>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וְהַציפּוֹרִים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שחיו</a:t>
            </a:r>
            <a:r>
              <a:rPr altLang="he-IL" sz="2400" dirty="0" smtClean="0">
                <a:latin typeface="Arial" pitchFamily="34" charset="0"/>
                <a:cs typeface="Arial" pitchFamily="34" charset="0"/>
              </a:rPr>
              <a:t> על </a:t>
            </a:r>
            <a:r>
              <a:rPr altLang="he-IL" sz="2400" dirty="0" err="1" smtClean="0">
                <a:latin typeface="Arial" pitchFamily="34" charset="0"/>
                <a:cs typeface="Arial" pitchFamily="34" charset="0"/>
              </a:rPr>
              <a:t>האיים</a:t>
            </a:r>
            <a:r>
              <a:rPr altLang="he-IL" sz="2400" dirty="0" smtClean="0">
                <a:latin typeface="Arial" pitchFamily="34" charset="0"/>
                <a:cs typeface="Arial" pitchFamily="34" charset="0"/>
              </a:rPr>
              <a:t> .</a:t>
            </a:r>
          </a:p>
          <a:p>
            <a:pPr algn="ctr" eaLnBrk="1" hangingPunct="1">
              <a:lnSpc>
                <a:spcPct val="135000"/>
              </a:lnSpc>
              <a:spcBef>
                <a:spcPts val="500"/>
              </a:spcBef>
              <a:buFontTx/>
              <a:buNone/>
            </a:pPr>
            <a:r>
              <a:rPr altLang="he-IL" sz="2200" b="1" dirty="0" err="1" smtClean="0">
                <a:solidFill>
                  <a:schemeClr val="bg2">
                    <a:lumMod val="40000"/>
                    <a:lumOff val="60000"/>
                  </a:schemeClr>
                </a:solidFill>
                <a:latin typeface="Arial" pitchFamily="34" charset="0"/>
                <a:cs typeface="Arial" pitchFamily="34" charset="0"/>
              </a:rPr>
              <a:t>התבוננו</a:t>
            </a:r>
            <a:r>
              <a:rPr altLang="he-IL" sz="2200" b="1" dirty="0" smtClean="0">
                <a:solidFill>
                  <a:schemeClr val="bg2">
                    <a:lumMod val="40000"/>
                    <a:lumOff val="60000"/>
                  </a:schemeClr>
                </a:solidFill>
                <a:latin typeface="Arial" pitchFamily="34" charset="0"/>
                <a:cs typeface="Arial" pitchFamily="34" charset="0"/>
              </a:rPr>
              <a:t> </a:t>
            </a:r>
            <a:r>
              <a:rPr altLang="he-IL" sz="2200" b="1" dirty="0" err="1" smtClean="0">
                <a:solidFill>
                  <a:schemeClr val="bg2">
                    <a:lumMod val="40000"/>
                    <a:lumOff val="60000"/>
                  </a:schemeClr>
                </a:solidFill>
                <a:latin typeface="Arial" pitchFamily="34" charset="0"/>
                <a:cs typeface="Arial" pitchFamily="34" charset="0"/>
              </a:rPr>
              <a:t>בתמונה</a:t>
            </a:r>
            <a:r>
              <a:rPr altLang="he-IL" sz="2200" b="1" dirty="0" smtClean="0">
                <a:solidFill>
                  <a:schemeClr val="bg2">
                    <a:lumMod val="40000"/>
                    <a:lumOff val="60000"/>
                  </a:schemeClr>
                </a:solidFill>
                <a:latin typeface="Arial" pitchFamily="34" charset="0"/>
                <a:cs typeface="Arial" pitchFamily="34" charset="0"/>
              </a:rPr>
              <a:t> </a:t>
            </a:r>
            <a:r>
              <a:rPr altLang="he-IL" sz="2200" b="1" dirty="0" err="1" smtClean="0">
                <a:solidFill>
                  <a:schemeClr val="bg2">
                    <a:lumMod val="40000"/>
                    <a:lumOff val="60000"/>
                  </a:schemeClr>
                </a:solidFill>
                <a:latin typeface="Arial" pitchFamily="34" charset="0"/>
                <a:cs typeface="Arial" pitchFamily="34" charset="0"/>
              </a:rPr>
              <a:t>של</a:t>
            </a:r>
            <a:r>
              <a:rPr altLang="he-IL" sz="2200" b="1" dirty="0" smtClean="0">
                <a:solidFill>
                  <a:schemeClr val="bg2">
                    <a:lumMod val="40000"/>
                    <a:lumOff val="60000"/>
                  </a:schemeClr>
                </a:solidFill>
                <a:latin typeface="Arial" pitchFamily="34" charset="0"/>
                <a:cs typeface="Arial" pitchFamily="34" charset="0"/>
              </a:rPr>
              <a:t> </a:t>
            </a:r>
            <a:r>
              <a:rPr altLang="he-IL" sz="2200" b="1" dirty="0" err="1" smtClean="0">
                <a:solidFill>
                  <a:schemeClr val="bg2">
                    <a:lumMod val="40000"/>
                    <a:lumOff val="60000"/>
                  </a:schemeClr>
                </a:solidFill>
                <a:latin typeface="Arial" pitchFamily="34" charset="0"/>
                <a:cs typeface="Arial" pitchFamily="34" charset="0"/>
              </a:rPr>
              <a:t>האיים</a:t>
            </a:r>
            <a:r>
              <a:rPr altLang="he-IL" sz="2200" b="1" dirty="0" smtClean="0">
                <a:solidFill>
                  <a:schemeClr val="bg2">
                    <a:lumMod val="40000"/>
                    <a:lumOff val="60000"/>
                  </a:schemeClr>
                </a:solidFill>
                <a:latin typeface="Arial" pitchFamily="34" charset="0"/>
                <a:cs typeface="Arial" pitchFamily="34" charset="0"/>
              </a:rPr>
              <a:t> </a:t>
            </a:r>
            <a:r>
              <a:rPr lang="he-IL" altLang="he-IL" sz="2200" b="1" dirty="0" smtClean="0">
                <a:solidFill>
                  <a:schemeClr val="bg2">
                    <a:lumMod val="40000"/>
                    <a:lumOff val="60000"/>
                  </a:schemeClr>
                </a:solidFill>
                <a:latin typeface="Arial" pitchFamily="34" charset="0"/>
                <a:cs typeface="Arial" pitchFamily="34" charset="0"/>
              </a:rPr>
              <a:t>– </a:t>
            </a:r>
            <a:endParaRPr lang="he-IL" altLang="he-IL" sz="2200" dirty="0" smtClean="0">
              <a:solidFill>
                <a:schemeClr val="bg2">
                  <a:lumMod val="40000"/>
                  <a:lumOff val="60000"/>
                </a:schemeClr>
              </a:solidFill>
              <a:latin typeface="Arial" pitchFamily="34" charset="0"/>
              <a:cs typeface="Arial" pitchFamily="34" charset="0"/>
            </a:endParaRPr>
          </a:p>
          <a:p>
            <a:pPr algn="ctr" eaLnBrk="1" hangingPunct="1">
              <a:lnSpc>
                <a:spcPct val="135000"/>
              </a:lnSpc>
              <a:spcBef>
                <a:spcPts val="500"/>
              </a:spcBef>
              <a:buFontTx/>
              <a:buNone/>
            </a:pPr>
            <a:r>
              <a:rPr lang="he-IL" altLang="he-IL" sz="2200" dirty="0" smtClean="0">
                <a:solidFill>
                  <a:schemeClr val="bg2">
                    <a:lumMod val="40000"/>
                    <a:lumOff val="60000"/>
                  </a:schemeClr>
                </a:solidFill>
                <a:latin typeface="Arial" pitchFamily="34" charset="0"/>
                <a:cs typeface="Arial" pitchFamily="34" charset="0"/>
              </a:rPr>
              <a:t>ה</a:t>
            </a:r>
            <a:r>
              <a:rPr altLang="he-IL" sz="2200" dirty="0" err="1" smtClean="0">
                <a:solidFill>
                  <a:schemeClr val="bg2">
                    <a:lumMod val="40000"/>
                    <a:lumOff val="60000"/>
                  </a:schemeClr>
                </a:solidFill>
                <a:latin typeface="Arial" pitchFamily="34" charset="0"/>
                <a:cs typeface="Arial" pitchFamily="34" charset="0"/>
              </a:rPr>
              <a:t>אם</a:t>
            </a:r>
            <a:r>
              <a:rPr altLang="he-IL" sz="2200" dirty="0" smtClean="0">
                <a:solidFill>
                  <a:schemeClr val="bg2">
                    <a:lumMod val="40000"/>
                    <a:lumOff val="60000"/>
                  </a:schemeClr>
                </a:solidFill>
                <a:latin typeface="Arial" pitchFamily="34" charset="0"/>
                <a:cs typeface="Arial" pitchFamily="34" charset="0"/>
              </a:rPr>
              <a:t> </a:t>
            </a:r>
            <a:r>
              <a:rPr altLang="he-IL" sz="2200" dirty="0" err="1" smtClean="0">
                <a:solidFill>
                  <a:schemeClr val="bg2">
                    <a:lumMod val="40000"/>
                    <a:lumOff val="60000"/>
                  </a:schemeClr>
                </a:solidFill>
                <a:latin typeface="Arial" pitchFamily="34" charset="0"/>
                <a:cs typeface="Arial" pitchFamily="34" charset="0"/>
              </a:rPr>
              <a:t>הייתם</a:t>
            </a:r>
            <a:r>
              <a:rPr altLang="he-IL" sz="2200" dirty="0" smtClean="0">
                <a:solidFill>
                  <a:schemeClr val="bg2">
                    <a:lumMod val="40000"/>
                    <a:lumOff val="60000"/>
                  </a:schemeClr>
                </a:solidFill>
                <a:latin typeface="Arial" pitchFamily="34" charset="0"/>
                <a:cs typeface="Arial" pitchFamily="34" charset="0"/>
              </a:rPr>
              <a:t> </a:t>
            </a:r>
            <a:r>
              <a:rPr altLang="he-IL" sz="2200" dirty="0" err="1" smtClean="0">
                <a:solidFill>
                  <a:schemeClr val="bg2">
                    <a:lumMod val="40000"/>
                    <a:lumOff val="60000"/>
                  </a:schemeClr>
                </a:solidFill>
                <a:latin typeface="Arial" pitchFamily="34" charset="0"/>
                <a:cs typeface="Arial" pitchFamily="34" charset="0"/>
              </a:rPr>
              <a:t>מצפים</a:t>
            </a:r>
            <a:r>
              <a:rPr altLang="he-IL" sz="2200" dirty="0" smtClean="0">
                <a:solidFill>
                  <a:schemeClr val="bg2">
                    <a:lumMod val="40000"/>
                    <a:lumOff val="60000"/>
                  </a:schemeClr>
                </a:solidFill>
                <a:latin typeface="Arial" pitchFamily="34" charset="0"/>
                <a:cs typeface="Arial" pitchFamily="34" charset="0"/>
              </a:rPr>
              <a:t> </a:t>
            </a:r>
            <a:r>
              <a:rPr altLang="he-IL" sz="2200" dirty="0" err="1" smtClean="0">
                <a:solidFill>
                  <a:schemeClr val="bg2">
                    <a:lumMod val="40000"/>
                    <a:lumOff val="60000"/>
                  </a:schemeClr>
                </a:solidFill>
                <a:latin typeface="Arial" pitchFamily="34" charset="0"/>
                <a:cs typeface="Arial" pitchFamily="34" charset="0"/>
              </a:rPr>
              <a:t>למצוא</a:t>
            </a:r>
            <a:r>
              <a:rPr altLang="he-IL" sz="2200" dirty="0" smtClean="0">
                <a:solidFill>
                  <a:schemeClr val="bg2">
                    <a:lumMod val="40000"/>
                    <a:lumOff val="60000"/>
                  </a:schemeClr>
                </a:solidFill>
                <a:latin typeface="Arial" pitchFamily="34" charset="0"/>
                <a:cs typeface="Arial" pitchFamily="34" charset="0"/>
              </a:rPr>
              <a:t> </a:t>
            </a:r>
            <a:r>
              <a:rPr altLang="he-IL" sz="2200" dirty="0" err="1" smtClean="0">
                <a:solidFill>
                  <a:schemeClr val="bg2">
                    <a:lumMod val="40000"/>
                    <a:lumOff val="60000"/>
                  </a:schemeClr>
                </a:solidFill>
                <a:latin typeface="Arial" pitchFamily="34" charset="0"/>
                <a:cs typeface="Arial" pitchFamily="34" charset="0"/>
              </a:rPr>
              <a:t>את</a:t>
            </a:r>
            <a:r>
              <a:rPr altLang="he-IL" sz="2200" dirty="0" smtClean="0">
                <a:solidFill>
                  <a:schemeClr val="bg2">
                    <a:lumMod val="40000"/>
                    <a:lumOff val="60000"/>
                  </a:schemeClr>
                </a:solidFill>
                <a:latin typeface="Arial" pitchFamily="34" charset="0"/>
                <a:cs typeface="Arial" pitchFamily="34" charset="0"/>
              </a:rPr>
              <a:t> </a:t>
            </a:r>
            <a:r>
              <a:rPr altLang="he-IL" sz="2200" dirty="0" err="1" smtClean="0">
                <a:solidFill>
                  <a:schemeClr val="bg2">
                    <a:lumMod val="40000"/>
                    <a:lumOff val="60000"/>
                  </a:schemeClr>
                </a:solidFill>
                <a:latin typeface="Arial" pitchFamily="34" charset="0"/>
                <a:cs typeface="Arial" pitchFamily="34" charset="0"/>
              </a:rPr>
              <a:t>אותם</a:t>
            </a:r>
            <a:r>
              <a:rPr lang="he-IL" altLang="he-IL" sz="2200" dirty="0" smtClean="0">
                <a:solidFill>
                  <a:schemeClr val="bg2">
                    <a:lumMod val="40000"/>
                    <a:lumOff val="60000"/>
                  </a:schemeClr>
                </a:solidFill>
                <a:latin typeface="Arial" pitchFamily="34" charset="0"/>
                <a:cs typeface="Arial" pitchFamily="34" charset="0"/>
              </a:rPr>
              <a:t> </a:t>
            </a:r>
            <a:r>
              <a:rPr altLang="he-IL" sz="2200" dirty="0" err="1" smtClean="0">
                <a:solidFill>
                  <a:schemeClr val="bg2">
                    <a:lumMod val="40000"/>
                    <a:lumOff val="60000"/>
                  </a:schemeClr>
                </a:solidFill>
                <a:latin typeface="Arial" pitchFamily="34" charset="0"/>
                <a:cs typeface="Arial" pitchFamily="34" charset="0"/>
              </a:rPr>
              <a:t>מינים</a:t>
            </a:r>
            <a:r>
              <a:rPr altLang="he-IL" sz="2200" dirty="0" smtClean="0">
                <a:solidFill>
                  <a:schemeClr val="bg2">
                    <a:lumMod val="40000"/>
                    <a:lumOff val="60000"/>
                  </a:schemeClr>
                </a:solidFill>
                <a:latin typeface="Arial" pitchFamily="34" charset="0"/>
                <a:cs typeface="Arial" pitchFamily="34" charset="0"/>
              </a:rPr>
              <a:t> </a:t>
            </a:r>
            <a:r>
              <a:rPr altLang="he-IL" sz="2200" dirty="0" err="1" smtClean="0">
                <a:solidFill>
                  <a:schemeClr val="bg2">
                    <a:lumMod val="40000"/>
                    <a:lumOff val="60000"/>
                  </a:schemeClr>
                </a:solidFill>
                <a:latin typeface="Arial" pitchFamily="34" charset="0"/>
                <a:cs typeface="Arial" pitchFamily="34" charset="0"/>
              </a:rPr>
              <a:t>של</a:t>
            </a:r>
            <a:r>
              <a:rPr altLang="he-IL" sz="2200" dirty="0" smtClean="0">
                <a:solidFill>
                  <a:schemeClr val="bg2">
                    <a:lumMod val="40000"/>
                    <a:lumOff val="60000"/>
                  </a:schemeClr>
                </a:solidFill>
                <a:latin typeface="Arial" pitchFamily="34" charset="0"/>
                <a:cs typeface="Arial" pitchFamily="34" charset="0"/>
              </a:rPr>
              <a:t> </a:t>
            </a:r>
            <a:r>
              <a:rPr altLang="he-IL" sz="2200" dirty="0" err="1" smtClean="0">
                <a:solidFill>
                  <a:schemeClr val="bg2">
                    <a:lumMod val="40000"/>
                    <a:lumOff val="60000"/>
                  </a:schemeClr>
                </a:solidFill>
                <a:latin typeface="Arial" pitchFamily="34" charset="0"/>
                <a:cs typeface="Arial" pitchFamily="34" charset="0"/>
              </a:rPr>
              <a:t>בעלי</a:t>
            </a:r>
            <a:r>
              <a:rPr altLang="he-IL" sz="2200" dirty="0" smtClean="0">
                <a:solidFill>
                  <a:schemeClr val="bg2">
                    <a:lumMod val="40000"/>
                    <a:lumOff val="60000"/>
                  </a:schemeClr>
                </a:solidFill>
                <a:latin typeface="Arial" pitchFamily="34" charset="0"/>
                <a:cs typeface="Arial" pitchFamily="34" charset="0"/>
              </a:rPr>
              <a:t> </a:t>
            </a:r>
            <a:r>
              <a:rPr altLang="he-IL" sz="2200" dirty="0" err="1" smtClean="0">
                <a:solidFill>
                  <a:schemeClr val="bg2">
                    <a:lumMod val="40000"/>
                    <a:lumOff val="60000"/>
                  </a:schemeClr>
                </a:solidFill>
                <a:latin typeface="Arial" pitchFamily="34" charset="0"/>
                <a:cs typeface="Arial" pitchFamily="34" charset="0"/>
              </a:rPr>
              <a:t>חיים</a:t>
            </a:r>
            <a:r>
              <a:rPr altLang="he-IL" sz="2200" dirty="0" smtClean="0">
                <a:solidFill>
                  <a:schemeClr val="bg2">
                    <a:lumMod val="40000"/>
                    <a:lumOff val="60000"/>
                  </a:schemeClr>
                </a:solidFill>
                <a:latin typeface="Arial" pitchFamily="34" charset="0"/>
                <a:cs typeface="Arial" pitchFamily="34" charset="0"/>
              </a:rPr>
              <a:t> </a:t>
            </a:r>
            <a:r>
              <a:rPr altLang="he-IL" sz="2200" dirty="0" err="1" smtClean="0">
                <a:solidFill>
                  <a:schemeClr val="bg2">
                    <a:lumMod val="40000"/>
                    <a:lumOff val="60000"/>
                  </a:schemeClr>
                </a:solidFill>
                <a:latin typeface="Arial" pitchFamily="34" charset="0"/>
                <a:cs typeface="Arial" pitchFamily="34" charset="0"/>
              </a:rPr>
              <a:t>באיים</a:t>
            </a:r>
            <a:r>
              <a:rPr altLang="he-IL" sz="2200" dirty="0" smtClean="0">
                <a:solidFill>
                  <a:schemeClr val="bg2">
                    <a:lumMod val="40000"/>
                    <a:lumOff val="60000"/>
                  </a:schemeClr>
                </a:solidFill>
                <a:latin typeface="Arial" pitchFamily="34" charset="0"/>
                <a:cs typeface="Arial" pitchFamily="34" charset="0"/>
              </a:rPr>
              <a:t>?</a:t>
            </a:r>
            <a:endParaRPr altLang="he-IL" sz="2200" dirty="0" smtClean="0">
              <a:solidFill>
                <a:srgbClr val="CC0000"/>
              </a:solidFill>
              <a:latin typeface="Arial" pitchFamily="34" charset="0"/>
              <a:cs typeface="Arial" pitchFamily="34" charset="0"/>
            </a:endParaRPr>
          </a:p>
        </p:txBody>
      </p:sp>
      <p:sp>
        <p:nvSpPr>
          <p:cNvPr id="9221" name="Text Box 5"/>
          <p:cNvSpPr txBox="1">
            <a:spLocks noChangeArrowheads="1"/>
          </p:cNvSpPr>
          <p:nvPr/>
        </p:nvSpPr>
        <p:spPr bwMode="auto">
          <a:xfrm>
            <a:off x="0" y="0"/>
            <a:ext cx="1657350" cy="366713"/>
          </a:xfrm>
          <a:prstGeom prst="rect">
            <a:avLst/>
          </a:prstGeom>
          <a:noFill/>
          <a:ln w="9525">
            <a:noFill/>
            <a:miter lim="800000"/>
            <a:headEnd/>
            <a:tailEnd/>
          </a:ln>
        </p:spPr>
        <p:txBody>
          <a:bodyPr anchorCtr="1">
            <a:spAutoFit/>
          </a:bodyPr>
          <a:lstStyle/>
          <a:p>
            <a:pPr algn="ctr">
              <a:spcBef>
                <a:spcPts val="100"/>
              </a:spcBef>
            </a:pPr>
            <a:r>
              <a:rPr lang="he-IL" altLang="he-IL">
                <a:solidFill>
                  <a:srgbClr val="009900"/>
                </a:solidFill>
              </a:rPr>
              <a:t>ראשית החיים</a:t>
            </a:r>
            <a:endParaRPr lang="en-US" altLang="he-IL">
              <a:solidFill>
                <a:srgbClr val="009900"/>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תמונה30"/>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92225" cy="4175125"/>
          </a:xfrm>
          <a:prstGeom prst="rect">
            <a:avLst/>
          </a:prstGeom>
          <a:noFill/>
          <a:ln w="9525">
            <a:noFill/>
            <a:miter lim="800000"/>
            <a:headEnd/>
            <a:tailEnd/>
          </a:ln>
        </p:spPr>
      </p:pic>
      <p:pic>
        <p:nvPicPr>
          <p:cNvPr id="10243" name="Picture 3" descr="PH03344I"/>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19200" y="3732213"/>
            <a:ext cx="4267200" cy="2822575"/>
          </a:xfrm>
          <a:prstGeom prst="rect">
            <a:avLst/>
          </a:prstGeom>
          <a:noFill/>
          <a:ln w="9525">
            <a:noFill/>
            <a:miter lim="800000"/>
            <a:headEnd/>
            <a:tailEnd/>
          </a:ln>
        </p:spPr>
      </p:pic>
      <p:sp>
        <p:nvSpPr>
          <p:cNvPr id="10244" name="Text Box 4"/>
          <p:cNvSpPr txBox="1">
            <a:spLocks noChangeArrowheads="1"/>
          </p:cNvSpPr>
          <p:nvPr/>
        </p:nvSpPr>
        <p:spPr bwMode="auto">
          <a:xfrm>
            <a:off x="4800600" y="381000"/>
            <a:ext cx="4343400" cy="579438"/>
          </a:xfrm>
          <a:prstGeom prst="rect">
            <a:avLst/>
          </a:prstGeom>
          <a:solidFill>
            <a:srgbClr val="FFFF00"/>
          </a:solidFill>
          <a:ln w="9525">
            <a:noFill/>
            <a:miter lim="800000"/>
            <a:headEnd/>
            <a:tailEnd/>
          </a:ln>
        </p:spPr>
        <p:txBody>
          <a:bodyPr anchorCtr="1">
            <a:spAutoFit/>
          </a:bodyPr>
          <a:lstStyle/>
          <a:p>
            <a:pPr algn="ctr">
              <a:spcBef>
                <a:spcPts val="1900"/>
              </a:spcBef>
            </a:pPr>
            <a:r>
              <a:rPr lang="he-IL" altLang="he-IL" sz="3200">
                <a:solidFill>
                  <a:srgbClr val="000000"/>
                </a:solidFill>
                <a:latin typeface="Times New Roman" pitchFamily="18" charset="0"/>
              </a:rPr>
              <a:t>איגואנות: מאובנים חיים</a:t>
            </a:r>
            <a:endParaRPr lang="en-US" altLang="he-IL" sz="3200">
              <a:solidFill>
                <a:srgbClr val="000000"/>
              </a:solidFill>
              <a:latin typeface="Times New Roman" pitchFamily="18" charset="0"/>
            </a:endParaRPr>
          </a:p>
        </p:txBody>
      </p:sp>
      <p:sp>
        <p:nvSpPr>
          <p:cNvPr id="10245" name="Text Box 5"/>
          <p:cNvSpPr txBox="1">
            <a:spLocks noChangeArrowheads="1"/>
          </p:cNvSpPr>
          <p:nvPr/>
        </p:nvSpPr>
        <p:spPr bwMode="auto">
          <a:xfrm>
            <a:off x="1524000" y="2590800"/>
            <a:ext cx="3962400" cy="1066800"/>
          </a:xfrm>
          <a:prstGeom prst="rect">
            <a:avLst/>
          </a:prstGeom>
          <a:solidFill>
            <a:srgbClr val="D9D967"/>
          </a:solidFill>
          <a:ln w="9525">
            <a:noFill/>
            <a:miter lim="800000"/>
            <a:headEnd/>
            <a:tailEnd/>
          </a:ln>
        </p:spPr>
        <p:txBody>
          <a:bodyPr anchorCtr="1">
            <a:spAutoFit/>
          </a:bodyPr>
          <a:lstStyle/>
          <a:p>
            <a:pPr algn="ctr">
              <a:spcBef>
                <a:spcPts val="1900"/>
              </a:spcBef>
            </a:pPr>
            <a:r>
              <a:rPr lang="he-IL" altLang="he-IL" sz="3200">
                <a:solidFill>
                  <a:srgbClr val="000000"/>
                </a:solidFill>
                <a:latin typeface="Times New Roman" pitchFamily="18" charset="0"/>
              </a:rPr>
              <a:t>צבי הענק של גלפגוס      לכל אי מין אחר</a:t>
            </a:r>
            <a:endParaRPr lang="en-US" altLang="he-IL" sz="3200">
              <a:solidFill>
                <a:srgbClr val="000000"/>
              </a:solidFill>
              <a:latin typeface="Times New Roman" pitchFamily="18" charset="0"/>
            </a:endParaRPr>
          </a:p>
        </p:txBody>
      </p:sp>
      <p:sp>
        <p:nvSpPr>
          <p:cNvPr id="10246" name="Text Box 6"/>
          <p:cNvSpPr txBox="1">
            <a:spLocks noChangeArrowheads="1"/>
          </p:cNvSpPr>
          <p:nvPr/>
        </p:nvSpPr>
        <p:spPr bwMode="auto">
          <a:xfrm>
            <a:off x="8610600" y="0"/>
            <a:ext cx="533400" cy="304800"/>
          </a:xfrm>
          <a:prstGeom prst="rect">
            <a:avLst/>
          </a:prstGeom>
          <a:noFill/>
          <a:ln w="9525">
            <a:noFill/>
            <a:miter lim="800000"/>
            <a:headEnd/>
            <a:tailEnd/>
          </a:ln>
        </p:spPr>
        <p:txBody>
          <a:bodyPr>
            <a:spAutoFit/>
          </a:bodyPr>
          <a:lstStyle/>
          <a:p>
            <a:pPr>
              <a:spcBef>
                <a:spcPts val="800"/>
              </a:spcBef>
            </a:pPr>
            <a:r>
              <a:rPr lang="he-IL" altLang="he-IL" sz="1400">
                <a:solidFill>
                  <a:srgbClr val="000000"/>
                </a:solidFill>
                <a:latin typeface="Times New Roman" pitchFamily="18" charset="0"/>
                <a:cs typeface="Guttman Yad-Brush" pitchFamily="2" charset="-79"/>
              </a:rPr>
              <a:t>23</a:t>
            </a:r>
            <a:endParaRPr lang="en-US" altLang="he-IL" sz="1400">
              <a:solidFill>
                <a:srgbClr val="000000"/>
              </a:solidFill>
              <a:latin typeface="Times New Roman" pitchFamily="18" charset="0"/>
              <a:cs typeface="Guttman Yad-Brush" pitchFamily="2" charset="-79"/>
            </a:endParaRPr>
          </a:p>
        </p:txBody>
      </p:sp>
      <p:pic>
        <p:nvPicPr>
          <p:cNvPr id="10247" name="Picture 7" descr="BD19541_"/>
          <p:cNvPicPr>
            <a:picLocks noChangeAspect="1"/>
          </p:cNvPicPr>
          <p:nvPr/>
        </p:nvPicPr>
        <p:blipFill>
          <a:blip r:embed="rId4" cstate="print"/>
          <a:srcRect/>
          <a:stretch>
            <a:fillRect/>
          </a:stretch>
        </p:blipFill>
        <p:spPr bwMode="auto">
          <a:xfrm>
            <a:off x="1524000" y="504825"/>
            <a:ext cx="3146425" cy="2108200"/>
          </a:xfrm>
          <a:prstGeom prst="rect">
            <a:avLst/>
          </a:prstGeom>
          <a:noFill/>
          <a:ln w="9525">
            <a:noFill/>
            <a:miter lim="800000"/>
            <a:headEnd/>
            <a:tailEnd/>
          </a:ln>
        </p:spPr>
      </p:pic>
      <p:pic>
        <p:nvPicPr>
          <p:cNvPr id="10248" name="Picture 8" descr="תמונהa30"/>
          <p:cNvPicPr>
            <a:picLocks noChangeAspect="1"/>
          </p:cNvPicPr>
          <p:nvPr/>
        </p:nvPicPr>
        <p:blipFill>
          <a:blip r:embed="rId5" cstate="print"/>
          <a:srcRect/>
          <a:stretch>
            <a:fillRect/>
          </a:stretch>
        </p:blipFill>
        <p:spPr bwMode="auto">
          <a:xfrm>
            <a:off x="5651500" y="981075"/>
            <a:ext cx="3109913" cy="5543550"/>
          </a:xfrm>
          <a:prstGeom prst="rect">
            <a:avLst/>
          </a:prstGeom>
          <a:noFill/>
          <a:ln w="9525">
            <a:noFill/>
            <a:miter lim="800000"/>
            <a:headEnd/>
            <a:tailEnd/>
          </a:ln>
        </p:spPr>
      </p:pic>
      <p:sp>
        <p:nvSpPr>
          <p:cNvPr id="10249" name="Text Box 5"/>
          <p:cNvSpPr txBox="1">
            <a:spLocks noChangeArrowheads="1"/>
          </p:cNvSpPr>
          <p:nvPr/>
        </p:nvSpPr>
        <p:spPr bwMode="auto">
          <a:xfrm>
            <a:off x="0" y="3841750"/>
            <a:ext cx="1441450" cy="2468563"/>
          </a:xfrm>
          <a:prstGeom prst="rect">
            <a:avLst/>
          </a:prstGeom>
          <a:solidFill>
            <a:srgbClr val="D9D967"/>
          </a:solidFill>
          <a:ln w="9525">
            <a:noFill/>
            <a:miter lim="800000"/>
            <a:headEnd/>
            <a:tailEnd/>
          </a:ln>
        </p:spPr>
        <p:txBody>
          <a:bodyPr anchorCtr="1">
            <a:spAutoFit/>
          </a:bodyPr>
          <a:lstStyle/>
          <a:p>
            <a:pPr algn="ctr">
              <a:spcBef>
                <a:spcPts val="1900"/>
              </a:spcBef>
            </a:pPr>
            <a:r>
              <a:rPr lang="he-IL" altLang="he-IL" sz="3200">
                <a:solidFill>
                  <a:srgbClr val="000000"/>
                </a:solidFill>
                <a:latin typeface="Times New Roman" pitchFamily="18" charset="0"/>
              </a:rPr>
              <a:t>סולות שונות בכל אי מאיי </a:t>
            </a:r>
            <a:r>
              <a:rPr lang="he-IL" altLang="he-IL" sz="2800" b="1">
                <a:solidFill>
                  <a:srgbClr val="000000"/>
                </a:solidFill>
                <a:latin typeface="Times New Roman" pitchFamily="18" charset="0"/>
              </a:rPr>
              <a:t>גלפאגוס</a:t>
            </a:r>
            <a:endParaRPr lang="en-US" altLang="he-IL" sz="2800" b="1">
              <a:solidFill>
                <a:srgbClr val="000000"/>
              </a:solidFill>
              <a:latin typeface="Times New Roman" pitchFamily="18"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txBox="1">
            <a:spLocks noGrp="1"/>
          </p:cNvSpPr>
          <p:nvPr>
            <p:ph type="title"/>
          </p:nvPr>
        </p:nvSpPr>
        <p:spPr/>
        <p:txBody>
          <a:bodyPr/>
          <a:lstStyle/>
          <a:p>
            <a:pPr algn="ctr" eaLnBrk="1" hangingPunct="1"/>
            <a:r>
              <a:rPr altLang="he-IL" dirty="0" err="1" smtClean="0">
                <a:solidFill>
                  <a:schemeClr val="bg2">
                    <a:lumMod val="40000"/>
                    <a:lumOff val="60000"/>
                  </a:schemeClr>
                </a:solidFill>
                <a:latin typeface="Arial" pitchFamily="34" charset="0"/>
                <a:cs typeface="Arial" pitchFamily="34" charset="0"/>
              </a:rPr>
              <a:t>ציפורים</a:t>
            </a:r>
            <a:r>
              <a:rPr altLang="he-IL" dirty="0" smtClean="0">
                <a:solidFill>
                  <a:schemeClr val="bg2">
                    <a:lumMod val="40000"/>
                    <a:lumOff val="60000"/>
                  </a:schemeClr>
                </a:solidFill>
                <a:latin typeface="Arial" pitchFamily="34" charset="0"/>
                <a:cs typeface="Arial" pitchFamily="34" charset="0"/>
              </a:rPr>
              <a:t> </a:t>
            </a:r>
            <a:r>
              <a:rPr altLang="he-IL" dirty="0" err="1" smtClean="0">
                <a:solidFill>
                  <a:schemeClr val="bg2">
                    <a:lumMod val="40000"/>
                    <a:lumOff val="60000"/>
                  </a:schemeClr>
                </a:solidFill>
                <a:latin typeface="Arial" pitchFamily="34" charset="0"/>
                <a:cs typeface="Arial" pitchFamily="34" charset="0"/>
              </a:rPr>
              <a:t>דומות</a:t>
            </a:r>
            <a:r>
              <a:rPr altLang="he-IL" dirty="0" smtClean="0">
                <a:solidFill>
                  <a:schemeClr val="bg2">
                    <a:lumMod val="40000"/>
                    <a:lumOff val="60000"/>
                  </a:schemeClr>
                </a:solidFill>
                <a:latin typeface="Arial" pitchFamily="34" charset="0"/>
                <a:cs typeface="Arial" pitchFamily="34" charset="0"/>
              </a:rPr>
              <a:t>, </a:t>
            </a:r>
            <a:r>
              <a:rPr altLang="he-IL" dirty="0" err="1" smtClean="0">
                <a:solidFill>
                  <a:schemeClr val="bg2">
                    <a:lumMod val="40000"/>
                    <a:lumOff val="60000"/>
                  </a:schemeClr>
                </a:solidFill>
                <a:latin typeface="Arial" pitchFamily="34" charset="0"/>
                <a:cs typeface="Arial" pitchFamily="34" charset="0"/>
              </a:rPr>
              <a:t>אך</a:t>
            </a:r>
            <a:r>
              <a:rPr altLang="he-IL" dirty="0" smtClean="0">
                <a:solidFill>
                  <a:schemeClr val="bg2">
                    <a:lumMod val="40000"/>
                    <a:lumOff val="60000"/>
                  </a:schemeClr>
                </a:solidFill>
                <a:latin typeface="Arial" pitchFamily="34" charset="0"/>
                <a:cs typeface="Arial" pitchFamily="34" charset="0"/>
              </a:rPr>
              <a:t> </a:t>
            </a:r>
            <a:r>
              <a:rPr altLang="he-IL" dirty="0" err="1" smtClean="0">
                <a:solidFill>
                  <a:schemeClr val="bg2">
                    <a:lumMod val="40000"/>
                    <a:lumOff val="60000"/>
                  </a:schemeClr>
                </a:solidFill>
                <a:latin typeface="Arial" pitchFamily="34" charset="0"/>
                <a:cs typeface="Arial" pitchFamily="34" charset="0"/>
              </a:rPr>
              <a:t>שונות</a:t>
            </a:r>
            <a:endParaRPr lang="en-US" altLang="he-IL" dirty="0" smtClean="0">
              <a:solidFill>
                <a:schemeClr val="bg2">
                  <a:lumMod val="40000"/>
                  <a:lumOff val="60000"/>
                </a:schemeClr>
              </a:solidFill>
              <a:latin typeface="Arial" pitchFamily="34" charset="0"/>
              <a:cs typeface="Arial" pitchFamily="34" charset="0"/>
            </a:endParaRPr>
          </a:p>
        </p:txBody>
      </p:sp>
      <p:sp>
        <p:nvSpPr>
          <p:cNvPr id="11267" name="Rectangle 3"/>
          <p:cNvSpPr txBox="1">
            <a:spLocks noGrp="1"/>
          </p:cNvSpPr>
          <p:nvPr>
            <p:ph idx="1"/>
          </p:nvPr>
        </p:nvSpPr>
        <p:spPr/>
        <p:txBody>
          <a:bodyPr/>
          <a:lstStyle/>
          <a:p>
            <a:pPr eaLnBrk="1" hangingPunct="1">
              <a:buFontTx/>
              <a:buNone/>
            </a:pPr>
            <a:r>
              <a:rPr altLang="he-IL" smtClean="0">
                <a:latin typeface="Arial" pitchFamily="34" charset="0"/>
                <a:cs typeface="Arial" pitchFamily="34" charset="0"/>
              </a:rPr>
              <a:t>דרווין התבונן בציפורים</a:t>
            </a:r>
          </a:p>
          <a:p>
            <a:pPr eaLnBrk="1" hangingPunct="1">
              <a:buFontTx/>
              <a:buNone/>
            </a:pPr>
            <a:r>
              <a:rPr altLang="he-IL" smtClean="0">
                <a:latin typeface="Arial" pitchFamily="34" charset="0"/>
                <a:cs typeface="Arial" pitchFamily="34" charset="0"/>
              </a:rPr>
              <a:t>שנקראות פרושים וגילה</a:t>
            </a:r>
          </a:p>
          <a:p>
            <a:pPr eaLnBrk="1" hangingPunct="1">
              <a:buFontTx/>
              <a:buNone/>
            </a:pPr>
            <a:r>
              <a:rPr altLang="he-IL" smtClean="0">
                <a:latin typeface="Arial" pitchFamily="34" charset="0"/>
                <a:cs typeface="Arial" pitchFamily="34" charset="0"/>
              </a:rPr>
              <a:t>כי קיימת התאמה בין</a:t>
            </a:r>
          </a:p>
          <a:p>
            <a:pPr eaLnBrk="1" hangingPunct="1">
              <a:buFontTx/>
              <a:buNone/>
            </a:pPr>
            <a:r>
              <a:rPr altLang="he-IL" smtClean="0">
                <a:latin typeface="Arial" pitchFamily="34" charset="0"/>
                <a:cs typeface="Arial" pitchFamily="34" charset="0"/>
              </a:rPr>
              <a:t>מבנה המקור שלהן</a:t>
            </a:r>
          </a:p>
          <a:p>
            <a:pPr eaLnBrk="1" hangingPunct="1">
              <a:buFontTx/>
              <a:buNone/>
            </a:pPr>
            <a:r>
              <a:rPr altLang="he-IL" smtClean="0">
                <a:latin typeface="Arial" pitchFamily="34" charset="0"/>
                <a:cs typeface="Arial" pitchFamily="34" charset="0"/>
              </a:rPr>
              <a:t>לבין סוג המזון שהן</a:t>
            </a:r>
          </a:p>
          <a:p>
            <a:pPr eaLnBrk="1" hangingPunct="1">
              <a:buFontTx/>
              <a:buNone/>
            </a:pPr>
            <a:r>
              <a:rPr altLang="he-IL" smtClean="0">
                <a:latin typeface="Arial" pitchFamily="34" charset="0"/>
                <a:cs typeface="Arial" pitchFamily="34" charset="0"/>
              </a:rPr>
              <a:t>אוכלות.</a:t>
            </a:r>
          </a:p>
        </p:txBody>
      </p:sp>
      <p:pic>
        <p:nvPicPr>
          <p:cNvPr id="11268" name="Picture 4" descr="FinchTre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288" y="2289175"/>
            <a:ext cx="4176712" cy="29781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txBox="1">
            <a:spLocks noGrp="1"/>
          </p:cNvSpPr>
          <p:nvPr>
            <p:ph type="title"/>
          </p:nvPr>
        </p:nvSpPr>
        <p:spPr>
          <a:xfrm>
            <a:off x="900113" y="476250"/>
            <a:ext cx="7848600" cy="1085850"/>
          </a:xfrm>
        </p:spPr>
        <p:txBody>
          <a:bodyPr>
            <a:normAutofit fontScale="90000"/>
          </a:bodyPr>
          <a:lstStyle/>
          <a:p>
            <a:pPr algn="ctr" eaLnBrk="1" hangingPunct="1"/>
            <a:r>
              <a:rPr altLang="he-IL" sz="4000" dirty="0" err="1" smtClean="0">
                <a:solidFill>
                  <a:schemeClr val="bg2">
                    <a:lumMod val="40000"/>
                    <a:lumOff val="60000"/>
                  </a:schemeClr>
                </a:solidFill>
                <a:latin typeface="Arial" pitchFamily="34" charset="0"/>
                <a:cs typeface="Arial" pitchFamily="34" charset="0"/>
              </a:rPr>
              <a:t>מצא</a:t>
            </a:r>
            <a:r>
              <a:rPr altLang="he-IL" sz="4000" dirty="0" smtClean="0">
                <a:solidFill>
                  <a:schemeClr val="bg2">
                    <a:lumMod val="40000"/>
                    <a:lumOff val="60000"/>
                  </a:schemeClr>
                </a:solidFill>
                <a:latin typeface="Arial" pitchFamily="34" charset="0"/>
                <a:cs typeface="Arial" pitchFamily="34" charset="0"/>
              </a:rPr>
              <a:t> </a:t>
            </a:r>
            <a:r>
              <a:rPr altLang="he-IL" sz="4000" dirty="0" err="1" smtClean="0">
                <a:solidFill>
                  <a:schemeClr val="bg2">
                    <a:lumMod val="40000"/>
                    <a:lumOff val="60000"/>
                  </a:schemeClr>
                </a:solidFill>
                <a:latin typeface="Arial" pitchFamily="34" charset="0"/>
                <a:cs typeface="Arial" pitchFamily="34" charset="0"/>
              </a:rPr>
              <a:t>את</a:t>
            </a:r>
            <a:r>
              <a:rPr altLang="he-IL" sz="4000" dirty="0" smtClean="0">
                <a:solidFill>
                  <a:schemeClr val="bg2">
                    <a:lumMod val="40000"/>
                    <a:lumOff val="60000"/>
                  </a:schemeClr>
                </a:solidFill>
                <a:latin typeface="Arial" pitchFamily="34" charset="0"/>
                <a:cs typeface="Arial" pitchFamily="34" charset="0"/>
              </a:rPr>
              <a:t> </a:t>
            </a:r>
            <a:r>
              <a:rPr altLang="he-IL" sz="4000" dirty="0" err="1" smtClean="0">
                <a:solidFill>
                  <a:schemeClr val="bg2">
                    <a:lumMod val="40000"/>
                    <a:lumOff val="60000"/>
                  </a:schemeClr>
                </a:solidFill>
                <a:latin typeface="Arial" pitchFamily="34" charset="0"/>
                <a:cs typeface="Arial" pitchFamily="34" charset="0"/>
              </a:rPr>
              <a:t>ההתאמה</a:t>
            </a:r>
            <a:r>
              <a:rPr altLang="he-IL" sz="4000" dirty="0" smtClean="0">
                <a:solidFill>
                  <a:schemeClr val="bg2">
                    <a:lumMod val="40000"/>
                    <a:lumOff val="60000"/>
                  </a:schemeClr>
                </a:solidFill>
                <a:latin typeface="Arial" pitchFamily="34" charset="0"/>
                <a:cs typeface="Arial" pitchFamily="34" charset="0"/>
              </a:rPr>
              <a:t> </a:t>
            </a:r>
            <a:r>
              <a:rPr altLang="he-IL" sz="4000" dirty="0" err="1" smtClean="0">
                <a:solidFill>
                  <a:schemeClr val="bg2">
                    <a:lumMod val="40000"/>
                    <a:lumOff val="60000"/>
                  </a:schemeClr>
                </a:solidFill>
                <a:latin typeface="Arial" pitchFamily="34" charset="0"/>
                <a:cs typeface="Arial" pitchFamily="34" charset="0"/>
              </a:rPr>
              <a:t>בין</a:t>
            </a:r>
            <a:r>
              <a:rPr altLang="he-IL" sz="4000" dirty="0" smtClean="0">
                <a:solidFill>
                  <a:schemeClr val="bg2">
                    <a:lumMod val="40000"/>
                    <a:lumOff val="60000"/>
                  </a:schemeClr>
                </a:solidFill>
                <a:latin typeface="Arial" pitchFamily="34" charset="0"/>
                <a:cs typeface="Arial" pitchFamily="34" charset="0"/>
              </a:rPr>
              <a:t> </a:t>
            </a:r>
            <a:r>
              <a:rPr altLang="he-IL" sz="4000" dirty="0" err="1" smtClean="0">
                <a:solidFill>
                  <a:schemeClr val="bg2">
                    <a:lumMod val="40000"/>
                    <a:lumOff val="60000"/>
                  </a:schemeClr>
                </a:solidFill>
                <a:latin typeface="Arial" pitchFamily="34" charset="0"/>
                <a:cs typeface="Arial" pitchFamily="34" charset="0"/>
              </a:rPr>
              <a:t>מבנה</a:t>
            </a:r>
            <a:r>
              <a:rPr altLang="he-IL" sz="4000" dirty="0" smtClean="0">
                <a:solidFill>
                  <a:schemeClr val="bg2">
                    <a:lumMod val="40000"/>
                    <a:lumOff val="60000"/>
                  </a:schemeClr>
                </a:solidFill>
                <a:latin typeface="Arial" pitchFamily="34" charset="0"/>
                <a:cs typeface="Arial" pitchFamily="34" charset="0"/>
              </a:rPr>
              <a:t>  </a:t>
            </a:r>
            <a:r>
              <a:rPr altLang="he-IL" sz="4000" dirty="0" err="1" smtClean="0">
                <a:solidFill>
                  <a:schemeClr val="bg2">
                    <a:lumMod val="40000"/>
                    <a:lumOff val="60000"/>
                  </a:schemeClr>
                </a:solidFill>
                <a:latin typeface="Arial" pitchFamily="34" charset="0"/>
                <a:cs typeface="Arial" pitchFamily="34" charset="0"/>
              </a:rPr>
              <a:t>הכלי</a:t>
            </a:r>
            <a:r>
              <a:rPr altLang="he-IL" sz="4000" dirty="0" smtClean="0">
                <a:solidFill>
                  <a:schemeClr val="bg2">
                    <a:lumMod val="40000"/>
                    <a:lumOff val="60000"/>
                  </a:schemeClr>
                </a:solidFill>
                <a:latin typeface="Arial" pitchFamily="34" charset="0"/>
                <a:cs typeface="Arial" pitchFamily="34" charset="0"/>
              </a:rPr>
              <a:t> </a:t>
            </a:r>
            <a:r>
              <a:rPr altLang="he-IL" sz="4000" dirty="0" err="1" smtClean="0">
                <a:solidFill>
                  <a:schemeClr val="bg2">
                    <a:lumMod val="40000"/>
                    <a:lumOff val="60000"/>
                  </a:schemeClr>
                </a:solidFill>
                <a:latin typeface="Arial" pitchFamily="34" charset="0"/>
                <a:cs typeface="Arial" pitchFamily="34" charset="0"/>
              </a:rPr>
              <a:t>לתפקידו</a:t>
            </a:r>
            <a:r>
              <a:rPr altLang="he-IL" sz="4000" dirty="0" smtClean="0">
                <a:solidFill>
                  <a:schemeClr val="bg2">
                    <a:lumMod val="40000"/>
                    <a:lumOff val="60000"/>
                  </a:schemeClr>
                </a:solidFill>
                <a:latin typeface="Arial" pitchFamily="34" charset="0"/>
                <a:cs typeface="Arial" pitchFamily="34" charset="0"/>
              </a:rPr>
              <a:t/>
            </a:r>
            <a:br>
              <a:rPr altLang="he-IL" sz="4000" dirty="0" smtClean="0">
                <a:solidFill>
                  <a:schemeClr val="bg2">
                    <a:lumMod val="40000"/>
                    <a:lumOff val="60000"/>
                  </a:schemeClr>
                </a:solidFill>
                <a:latin typeface="Arial" pitchFamily="34" charset="0"/>
                <a:cs typeface="Arial" pitchFamily="34" charset="0"/>
              </a:rPr>
            </a:br>
            <a:endParaRPr lang="en-US" altLang="he-IL" sz="4000" dirty="0" smtClean="0">
              <a:solidFill>
                <a:schemeClr val="bg2">
                  <a:lumMod val="40000"/>
                  <a:lumOff val="60000"/>
                </a:schemeClr>
              </a:solidFill>
              <a:latin typeface="Arial" pitchFamily="34" charset="0"/>
              <a:cs typeface="Arial" pitchFamily="34" charset="0"/>
            </a:endParaRPr>
          </a:p>
        </p:txBody>
      </p:sp>
      <p:sp>
        <p:nvSpPr>
          <p:cNvPr id="12291" name="Rectangle 3"/>
          <p:cNvSpPr txBox="1">
            <a:spLocks noGrp="1"/>
          </p:cNvSpPr>
          <p:nvPr>
            <p:ph idx="1"/>
          </p:nvPr>
        </p:nvSpPr>
        <p:spPr>
          <a:xfrm>
            <a:off x="468313" y="1700213"/>
            <a:ext cx="8291512" cy="1800225"/>
          </a:xfrm>
        </p:spPr>
        <p:txBody>
          <a:bodyPr/>
          <a:lstStyle/>
          <a:p>
            <a:pPr marL="609600" indent="-252000">
              <a:lnSpc>
                <a:spcPct val="80000"/>
              </a:lnSpc>
              <a:spcBef>
                <a:spcPts val="600"/>
              </a:spcBef>
            </a:pPr>
            <a:r>
              <a:rPr altLang="he-IL" sz="2400" dirty="0" err="1" smtClean="0">
                <a:latin typeface="Arial" pitchFamily="34" charset="0"/>
                <a:cs typeface="Arial" pitchFamily="34" charset="0"/>
              </a:rPr>
              <a:t>לפניכם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כלים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היכולים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לסייע</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באכילה</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ומאכלים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שונים</a:t>
            </a:r>
            <a:r>
              <a:rPr altLang="he-IL" sz="2400" dirty="0" smtClean="0">
                <a:latin typeface="Arial" pitchFamily="34" charset="0"/>
                <a:cs typeface="Arial" pitchFamily="34" charset="0"/>
              </a:rPr>
              <a:t>.</a:t>
            </a:r>
            <a:r>
              <a:rPr lang="he-IL"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התאימו</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את</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הכלי</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למזון</a:t>
            </a:r>
            <a:r>
              <a:rPr lang="he-IL" altLang="he-IL" sz="2400" dirty="0" smtClean="0">
                <a:latin typeface="Arial" pitchFamily="34" charset="0"/>
                <a:cs typeface="Arial" pitchFamily="34" charset="0"/>
              </a:rPr>
              <a:t>.</a:t>
            </a:r>
          </a:p>
          <a:p>
            <a:pPr marL="609600" indent="-252000">
              <a:lnSpc>
                <a:spcPct val="80000"/>
              </a:lnSpc>
              <a:spcBef>
                <a:spcPts val="600"/>
              </a:spcBef>
            </a:pPr>
            <a:endParaRPr lang="he-IL" altLang="he-IL" sz="2400" dirty="0" smtClean="0">
              <a:latin typeface="Arial" pitchFamily="34" charset="0"/>
              <a:cs typeface="Arial" pitchFamily="34" charset="0"/>
            </a:endParaRPr>
          </a:p>
          <a:p>
            <a:pPr marL="609600" indent="-252000">
              <a:lnSpc>
                <a:spcPct val="80000"/>
              </a:lnSpc>
              <a:spcBef>
                <a:spcPts val="600"/>
              </a:spcBef>
            </a:pPr>
            <a:r>
              <a:rPr lang="he-IL" altLang="he-IL" sz="2400" dirty="0" smtClean="0">
                <a:latin typeface="Arial" pitchFamily="34" charset="0"/>
                <a:cs typeface="Arial" pitchFamily="34" charset="0"/>
              </a:rPr>
              <a:t>מהן התכונות של כל כלי המאפשרות לו לבצע את תפקידו?</a:t>
            </a:r>
          </a:p>
        </p:txBody>
      </p:sp>
      <p:pic>
        <p:nvPicPr>
          <p:cNvPr id="12292" name="Picture 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55776" y="3500438"/>
            <a:ext cx="2143125" cy="792162"/>
          </a:xfrm>
          <a:prstGeom prst="rect">
            <a:avLst/>
          </a:prstGeom>
          <a:noFill/>
          <a:ln w="9525">
            <a:noFill/>
            <a:miter lim="800000"/>
            <a:headEnd/>
            <a:tailEnd/>
          </a:ln>
        </p:spPr>
      </p:pic>
      <p:pic>
        <p:nvPicPr>
          <p:cNvPr id="12293" name="Picture 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55925" y="4365625"/>
            <a:ext cx="2143125" cy="989013"/>
          </a:xfrm>
          <a:prstGeom prst="rect">
            <a:avLst/>
          </a:prstGeom>
          <a:noFill/>
          <a:ln w="9525">
            <a:noFill/>
            <a:miter lim="800000"/>
            <a:headEnd/>
            <a:tailEnd/>
          </a:ln>
        </p:spPr>
      </p:pic>
      <p:pic>
        <p:nvPicPr>
          <p:cNvPr id="12294" name="Picture 6"/>
          <p:cNvPicPr>
            <a:picLocks noChangeAspect="1"/>
          </p:cNvPicPr>
          <p:nvPr/>
        </p:nvPicPr>
        <p:blipFill>
          <a:blip r:embed="rId4" cstate="email">
            <a:extLst>
              <a:ext uri="{28A0092B-C50C-407E-A947-70E740481C1C}">
                <a14:useLocalDpi xmlns:a14="http://schemas.microsoft.com/office/drawing/2010/main"/>
              </a:ext>
            </a:extLst>
          </a:blip>
          <a:srcRect t="26222" r="12616" b="56569"/>
          <a:stretch>
            <a:fillRect/>
          </a:stretch>
        </p:blipFill>
        <p:spPr bwMode="auto">
          <a:xfrm>
            <a:off x="2555925" y="5373688"/>
            <a:ext cx="2089150" cy="503237"/>
          </a:xfrm>
          <a:prstGeom prst="rect">
            <a:avLst/>
          </a:prstGeom>
          <a:noFill/>
          <a:ln w="9525">
            <a:noFill/>
            <a:miter lim="800000"/>
            <a:headEnd/>
            <a:tailEnd/>
          </a:ln>
        </p:spPr>
      </p:pic>
      <p:pic>
        <p:nvPicPr>
          <p:cNvPr id="12295" name="Picture 7"/>
          <p:cNvPicPr>
            <a:picLocks noChangeAspect="1"/>
          </p:cNvPicPr>
          <p:nvPr/>
        </p:nvPicPr>
        <p:blipFill>
          <a:blip r:embed="rId4" cstate="email">
            <a:extLst>
              <a:ext uri="{28A0092B-C50C-407E-A947-70E740481C1C}">
                <a14:useLocalDpi xmlns:a14="http://schemas.microsoft.com/office/drawing/2010/main"/>
              </a:ext>
            </a:extLst>
          </a:blip>
          <a:srcRect t="80347"/>
          <a:stretch>
            <a:fillRect/>
          </a:stretch>
        </p:blipFill>
        <p:spPr bwMode="auto">
          <a:xfrm>
            <a:off x="2555776" y="5949950"/>
            <a:ext cx="2390775" cy="574675"/>
          </a:xfrm>
          <a:prstGeom prst="rect">
            <a:avLst/>
          </a:prstGeom>
          <a:noFill/>
          <a:ln w="9525">
            <a:noFill/>
            <a:miter lim="800000"/>
            <a:headEnd/>
            <a:tailEnd/>
          </a:ln>
        </p:spPr>
      </p:pic>
      <p:sp>
        <p:nvSpPr>
          <p:cNvPr id="12296" name="Text Box 8"/>
          <p:cNvSpPr txBox="1">
            <a:spLocks noChangeArrowheads="1"/>
          </p:cNvSpPr>
          <p:nvPr/>
        </p:nvSpPr>
        <p:spPr bwMode="auto">
          <a:xfrm>
            <a:off x="4932040" y="3716338"/>
            <a:ext cx="2447925" cy="2108269"/>
          </a:xfrm>
          <a:prstGeom prst="rect">
            <a:avLst/>
          </a:prstGeom>
          <a:noFill/>
          <a:ln w="9525">
            <a:noFill/>
            <a:miter lim="800000"/>
            <a:headEnd/>
            <a:tailEnd/>
          </a:ln>
        </p:spPr>
        <p:txBody>
          <a:bodyPr>
            <a:spAutoFit/>
          </a:bodyPr>
          <a:lstStyle/>
          <a:p>
            <a:pPr algn="r" rtl="1">
              <a:spcBef>
                <a:spcPts val="100"/>
              </a:spcBef>
            </a:pPr>
            <a:r>
              <a:rPr lang="he-IL" altLang="he-IL" b="1" dirty="0">
                <a:solidFill>
                  <a:schemeClr val="bg2">
                    <a:lumMod val="20000"/>
                    <a:lumOff val="80000"/>
                  </a:schemeClr>
                </a:solidFill>
              </a:rPr>
              <a:t>א. אגוזים</a:t>
            </a:r>
          </a:p>
          <a:p>
            <a:pPr algn="r" rtl="1">
              <a:spcBef>
                <a:spcPts val="100"/>
              </a:spcBef>
            </a:pPr>
            <a:endParaRPr lang="he-IL" altLang="he-IL" b="1" dirty="0">
              <a:solidFill>
                <a:schemeClr val="bg2">
                  <a:lumMod val="20000"/>
                  <a:lumOff val="80000"/>
                </a:schemeClr>
              </a:solidFill>
            </a:endParaRPr>
          </a:p>
          <a:p>
            <a:pPr algn="r" rtl="1">
              <a:spcBef>
                <a:spcPts val="100"/>
              </a:spcBef>
            </a:pPr>
            <a:r>
              <a:rPr lang="he-IL" altLang="he-IL" b="1" dirty="0">
                <a:solidFill>
                  <a:schemeClr val="bg2">
                    <a:lumMod val="20000"/>
                    <a:lumOff val="80000"/>
                  </a:schemeClr>
                </a:solidFill>
              </a:rPr>
              <a:t>ב. בשר</a:t>
            </a:r>
          </a:p>
          <a:p>
            <a:pPr algn="r" rtl="1">
              <a:spcBef>
                <a:spcPts val="100"/>
              </a:spcBef>
            </a:pPr>
            <a:endParaRPr lang="he-IL" altLang="he-IL" b="1" dirty="0">
              <a:solidFill>
                <a:schemeClr val="bg2">
                  <a:lumMod val="20000"/>
                  <a:lumOff val="80000"/>
                </a:schemeClr>
              </a:solidFill>
            </a:endParaRPr>
          </a:p>
          <a:p>
            <a:pPr algn="r" rtl="1">
              <a:spcBef>
                <a:spcPts val="100"/>
              </a:spcBef>
            </a:pPr>
            <a:r>
              <a:rPr lang="he-IL" altLang="he-IL" b="1" dirty="0">
                <a:solidFill>
                  <a:schemeClr val="bg2">
                    <a:lumMod val="20000"/>
                    <a:lumOff val="80000"/>
                  </a:schemeClr>
                </a:solidFill>
              </a:rPr>
              <a:t>ג. מיץ</a:t>
            </a:r>
          </a:p>
          <a:p>
            <a:pPr algn="r" rtl="1">
              <a:spcBef>
                <a:spcPts val="100"/>
              </a:spcBef>
            </a:pPr>
            <a:endParaRPr lang="he-IL" altLang="he-IL" b="1" dirty="0">
              <a:solidFill>
                <a:schemeClr val="bg2">
                  <a:lumMod val="20000"/>
                  <a:lumOff val="80000"/>
                </a:schemeClr>
              </a:solidFill>
            </a:endParaRPr>
          </a:p>
          <a:p>
            <a:pPr algn="r" rtl="1">
              <a:spcBef>
                <a:spcPts val="100"/>
              </a:spcBef>
            </a:pPr>
            <a:r>
              <a:rPr lang="he-IL" altLang="he-IL" b="1" dirty="0">
                <a:solidFill>
                  <a:schemeClr val="bg2">
                    <a:lumMod val="20000"/>
                    <a:lumOff val="80000"/>
                  </a:schemeClr>
                </a:solidFill>
              </a:rPr>
              <a:t>ד. זרעים</a:t>
            </a:r>
            <a:endParaRPr lang="en-US" altLang="he-IL" b="1" dirty="0">
              <a:solidFill>
                <a:schemeClr val="bg2">
                  <a:lumMod val="20000"/>
                  <a:lumOff val="80000"/>
                </a:schemeClr>
              </a:solidFill>
            </a:endParaRPr>
          </a:p>
        </p:txBody>
      </p:sp>
      <p:sp>
        <p:nvSpPr>
          <p:cNvPr id="12297" name="Text Box 13"/>
          <p:cNvSpPr txBox="1">
            <a:spLocks noChangeArrowheads="1"/>
          </p:cNvSpPr>
          <p:nvPr/>
        </p:nvSpPr>
        <p:spPr bwMode="auto">
          <a:xfrm>
            <a:off x="1115616" y="3716338"/>
            <a:ext cx="1295400" cy="2687915"/>
          </a:xfrm>
          <a:prstGeom prst="rect">
            <a:avLst/>
          </a:prstGeom>
          <a:noFill/>
          <a:ln w="9525">
            <a:noFill/>
            <a:miter lim="800000"/>
            <a:headEnd/>
            <a:tailEnd/>
          </a:ln>
        </p:spPr>
        <p:txBody>
          <a:bodyPr>
            <a:spAutoFit/>
          </a:bodyPr>
          <a:lstStyle/>
          <a:p>
            <a:pPr algn="r">
              <a:spcBef>
                <a:spcPts val="100"/>
              </a:spcBef>
            </a:pPr>
            <a:r>
              <a:rPr lang="he-IL" altLang="he-IL" dirty="0">
                <a:solidFill>
                  <a:srgbClr val="000000"/>
                </a:solidFill>
              </a:rPr>
              <a:t>1._______</a:t>
            </a:r>
          </a:p>
          <a:p>
            <a:pPr algn="r">
              <a:spcBef>
                <a:spcPts val="100"/>
              </a:spcBef>
            </a:pPr>
            <a:endParaRPr lang="he-IL" altLang="he-IL" dirty="0">
              <a:solidFill>
                <a:srgbClr val="000000"/>
              </a:solidFill>
            </a:endParaRPr>
          </a:p>
          <a:p>
            <a:pPr algn="r">
              <a:spcBef>
                <a:spcPts val="100"/>
              </a:spcBef>
            </a:pPr>
            <a:endParaRPr lang="en-US" altLang="he-IL" dirty="0" smtClean="0">
              <a:solidFill>
                <a:srgbClr val="000000"/>
              </a:solidFill>
            </a:endParaRPr>
          </a:p>
          <a:p>
            <a:pPr algn="r">
              <a:spcBef>
                <a:spcPts val="100"/>
              </a:spcBef>
            </a:pPr>
            <a:r>
              <a:rPr lang="he-IL" altLang="he-IL" dirty="0" smtClean="0">
                <a:solidFill>
                  <a:srgbClr val="000000"/>
                </a:solidFill>
              </a:rPr>
              <a:t>2._______</a:t>
            </a:r>
            <a:endParaRPr lang="he-IL" altLang="he-IL" dirty="0">
              <a:solidFill>
                <a:srgbClr val="000000"/>
              </a:solidFill>
            </a:endParaRPr>
          </a:p>
          <a:p>
            <a:pPr algn="r">
              <a:spcBef>
                <a:spcPts val="100"/>
              </a:spcBef>
            </a:pPr>
            <a:endParaRPr lang="en-US" altLang="he-IL" dirty="0" smtClean="0">
              <a:solidFill>
                <a:srgbClr val="000000"/>
              </a:solidFill>
            </a:endParaRPr>
          </a:p>
          <a:p>
            <a:pPr algn="r">
              <a:spcBef>
                <a:spcPts val="100"/>
              </a:spcBef>
            </a:pPr>
            <a:endParaRPr lang="he-IL" altLang="he-IL" dirty="0">
              <a:solidFill>
                <a:srgbClr val="000000"/>
              </a:solidFill>
            </a:endParaRPr>
          </a:p>
          <a:p>
            <a:pPr algn="r">
              <a:spcBef>
                <a:spcPts val="100"/>
              </a:spcBef>
            </a:pPr>
            <a:r>
              <a:rPr lang="he-IL" altLang="he-IL" dirty="0">
                <a:solidFill>
                  <a:srgbClr val="000000"/>
                </a:solidFill>
              </a:rPr>
              <a:t>3</a:t>
            </a:r>
            <a:r>
              <a:rPr lang="he-IL" altLang="he-IL" dirty="0" smtClean="0">
                <a:solidFill>
                  <a:srgbClr val="000000"/>
                </a:solidFill>
              </a:rPr>
              <a:t>._______</a:t>
            </a:r>
          </a:p>
          <a:p>
            <a:pPr algn="r">
              <a:spcBef>
                <a:spcPts val="100"/>
              </a:spcBef>
            </a:pPr>
            <a:endParaRPr lang="he-IL" altLang="he-IL" dirty="0" smtClean="0">
              <a:solidFill>
                <a:srgbClr val="000000"/>
              </a:solidFill>
            </a:endParaRPr>
          </a:p>
          <a:p>
            <a:pPr algn="r">
              <a:spcBef>
                <a:spcPts val="100"/>
              </a:spcBef>
            </a:pPr>
            <a:r>
              <a:rPr lang="he-IL" altLang="he-IL" dirty="0" smtClean="0">
                <a:solidFill>
                  <a:srgbClr val="000000"/>
                </a:solidFill>
              </a:rPr>
              <a:t>4</a:t>
            </a:r>
            <a:r>
              <a:rPr lang="he-IL" altLang="he-IL" dirty="0">
                <a:solidFill>
                  <a:srgbClr val="000000"/>
                </a:solidFill>
              </a:rPr>
              <a:t>._______ </a:t>
            </a:r>
            <a:endParaRPr lang="en-US" altLang="he-IL" dirty="0">
              <a:solidFill>
                <a:srgbClr val="000000"/>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txBox="1">
            <a:spLocks noGrp="1"/>
          </p:cNvSpPr>
          <p:nvPr>
            <p:ph type="title"/>
          </p:nvPr>
        </p:nvSpPr>
        <p:spPr>
          <a:xfrm>
            <a:off x="914400" y="620688"/>
            <a:ext cx="7696200" cy="619472"/>
          </a:xfrm>
        </p:spPr>
        <p:txBody>
          <a:bodyPr>
            <a:normAutofit/>
          </a:bodyPr>
          <a:lstStyle/>
          <a:p>
            <a:pPr algn="ctr" eaLnBrk="1" hangingPunct="1"/>
            <a:r>
              <a:rPr altLang="he-IL" sz="3000" dirty="0" err="1" smtClean="0">
                <a:solidFill>
                  <a:schemeClr val="bg2">
                    <a:lumMod val="40000"/>
                    <a:lumOff val="60000"/>
                  </a:schemeClr>
                </a:solidFill>
                <a:latin typeface="Arial" pitchFamily="34" charset="0"/>
                <a:cs typeface="Arial" pitchFamily="34" charset="0"/>
              </a:rPr>
              <a:t>מצא</a:t>
            </a:r>
            <a:r>
              <a:rPr lang="he-IL" altLang="he-IL" sz="3000" dirty="0" smtClean="0">
                <a:solidFill>
                  <a:schemeClr val="bg2">
                    <a:lumMod val="40000"/>
                    <a:lumOff val="60000"/>
                  </a:schemeClr>
                </a:solidFill>
                <a:latin typeface="Arial" pitchFamily="34" charset="0"/>
                <a:cs typeface="Arial" pitchFamily="34" charset="0"/>
              </a:rPr>
              <a:t>ו</a:t>
            </a:r>
            <a:r>
              <a:rPr altLang="he-IL" sz="3000" dirty="0" smtClean="0">
                <a:solidFill>
                  <a:schemeClr val="bg2">
                    <a:lumMod val="40000"/>
                    <a:lumOff val="60000"/>
                  </a:schemeClr>
                </a:solidFill>
                <a:latin typeface="Arial" pitchFamily="34" charset="0"/>
                <a:cs typeface="Arial" pitchFamily="34" charset="0"/>
              </a:rPr>
              <a:t> </a:t>
            </a:r>
            <a:r>
              <a:rPr altLang="he-IL" sz="3000" dirty="0" err="1" smtClean="0">
                <a:solidFill>
                  <a:schemeClr val="bg2">
                    <a:lumMod val="40000"/>
                    <a:lumOff val="60000"/>
                  </a:schemeClr>
                </a:solidFill>
                <a:latin typeface="Arial" pitchFamily="34" charset="0"/>
                <a:cs typeface="Arial" pitchFamily="34" charset="0"/>
              </a:rPr>
              <a:t>את</a:t>
            </a:r>
            <a:r>
              <a:rPr altLang="he-IL" sz="3000" dirty="0" smtClean="0">
                <a:solidFill>
                  <a:schemeClr val="bg2">
                    <a:lumMod val="40000"/>
                    <a:lumOff val="60000"/>
                  </a:schemeClr>
                </a:solidFill>
                <a:latin typeface="Arial" pitchFamily="34" charset="0"/>
                <a:cs typeface="Arial" pitchFamily="34" charset="0"/>
              </a:rPr>
              <a:t> </a:t>
            </a:r>
            <a:r>
              <a:rPr altLang="he-IL" sz="3000" dirty="0" err="1" smtClean="0">
                <a:solidFill>
                  <a:schemeClr val="bg2">
                    <a:lumMod val="40000"/>
                    <a:lumOff val="60000"/>
                  </a:schemeClr>
                </a:solidFill>
                <a:latin typeface="Arial" pitchFamily="34" charset="0"/>
                <a:cs typeface="Arial" pitchFamily="34" charset="0"/>
              </a:rPr>
              <a:t>ההתאמה</a:t>
            </a:r>
            <a:r>
              <a:rPr altLang="he-IL" sz="3000" dirty="0" smtClean="0">
                <a:solidFill>
                  <a:schemeClr val="bg2">
                    <a:lumMod val="40000"/>
                    <a:lumOff val="60000"/>
                  </a:schemeClr>
                </a:solidFill>
                <a:latin typeface="Arial" pitchFamily="34" charset="0"/>
                <a:cs typeface="Arial" pitchFamily="34" charset="0"/>
              </a:rPr>
              <a:t> </a:t>
            </a:r>
            <a:r>
              <a:rPr altLang="he-IL" sz="3000" dirty="0" err="1" smtClean="0">
                <a:solidFill>
                  <a:schemeClr val="bg2">
                    <a:lumMod val="40000"/>
                    <a:lumOff val="60000"/>
                  </a:schemeClr>
                </a:solidFill>
                <a:latin typeface="Arial" pitchFamily="34" charset="0"/>
                <a:cs typeface="Arial" pitchFamily="34" charset="0"/>
              </a:rPr>
              <a:t>בין</a:t>
            </a:r>
            <a:r>
              <a:rPr altLang="he-IL" sz="3000" dirty="0" smtClean="0">
                <a:solidFill>
                  <a:schemeClr val="bg2">
                    <a:lumMod val="40000"/>
                    <a:lumOff val="60000"/>
                  </a:schemeClr>
                </a:solidFill>
                <a:latin typeface="Arial" pitchFamily="34" charset="0"/>
                <a:cs typeface="Arial" pitchFamily="34" charset="0"/>
              </a:rPr>
              <a:t> </a:t>
            </a:r>
            <a:r>
              <a:rPr altLang="he-IL" sz="3000" dirty="0" err="1" smtClean="0">
                <a:solidFill>
                  <a:schemeClr val="bg2">
                    <a:lumMod val="40000"/>
                    <a:lumOff val="60000"/>
                  </a:schemeClr>
                </a:solidFill>
                <a:latin typeface="Arial" pitchFamily="34" charset="0"/>
                <a:cs typeface="Arial" pitchFamily="34" charset="0"/>
              </a:rPr>
              <a:t>מבנה</a:t>
            </a:r>
            <a:r>
              <a:rPr altLang="he-IL" sz="3000" dirty="0" smtClean="0">
                <a:solidFill>
                  <a:schemeClr val="bg2">
                    <a:lumMod val="40000"/>
                    <a:lumOff val="60000"/>
                  </a:schemeClr>
                </a:solidFill>
                <a:latin typeface="Arial" pitchFamily="34" charset="0"/>
                <a:cs typeface="Arial" pitchFamily="34" charset="0"/>
              </a:rPr>
              <a:t> </a:t>
            </a:r>
            <a:r>
              <a:rPr altLang="he-IL" sz="3000" dirty="0" err="1" smtClean="0">
                <a:solidFill>
                  <a:schemeClr val="bg2">
                    <a:lumMod val="40000"/>
                    <a:lumOff val="60000"/>
                  </a:schemeClr>
                </a:solidFill>
                <a:latin typeface="Arial" pitchFamily="34" charset="0"/>
                <a:cs typeface="Arial" pitchFamily="34" charset="0"/>
              </a:rPr>
              <a:t>המקור</a:t>
            </a:r>
            <a:r>
              <a:rPr altLang="he-IL" sz="3000" dirty="0" smtClean="0">
                <a:solidFill>
                  <a:schemeClr val="bg2">
                    <a:lumMod val="40000"/>
                    <a:lumOff val="60000"/>
                  </a:schemeClr>
                </a:solidFill>
                <a:latin typeface="Arial" pitchFamily="34" charset="0"/>
                <a:cs typeface="Arial" pitchFamily="34" charset="0"/>
              </a:rPr>
              <a:t> </a:t>
            </a:r>
            <a:r>
              <a:rPr altLang="he-IL" sz="3000" dirty="0" err="1" smtClean="0">
                <a:solidFill>
                  <a:schemeClr val="bg2">
                    <a:lumMod val="40000"/>
                    <a:lumOff val="60000"/>
                  </a:schemeClr>
                </a:solidFill>
                <a:latin typeface="Arial" pitchFamily="34" charset="0"/>
                <a:cs typeface="Arial" pitchFamily="34" charset="0"/>
              </a:rPr>
              <a:t>לתפקידו</a:t>
            </a:r>
            <a:endParaRPr lang="en-US" altLang="he-IL" sz="3000" dirty="0" smtClean="0">
              <a:solidFill>
                <a:schemeClr val="bg2">
                  <a:lumMod val="40000"/>
                  <a:lumOff val="60000"/>
                </a:schemeClr>
              </a:solidFill>
              <a:latin typeface="Arial" pitchFamily="34" charset="0"/>
              <a:cs typeface="Arial" pitchFamily="34" charset="0"/>
            </a:endParaRPr>
          </a:p>
        </p:txBody>
      </p:sp>
      <p:sp>
        <p:nvSpPr>
          <p:cNvPr id="13315" name="Rectangle 3"/>
          <p:cNvSpPr txBox="1">
            <a:spLocks noGrp="1"/>
          </p:cNvSpPr>
          <p:nvPr>
            <p:ph idx="1"/>
          </p:nvPr>
        </p:nvSpPr>
        <p:spPr>
          <a:xfrm>
            <a:off x="457200" y="1600200"/>
            <a:ext cx="8229600" cy="1181100"/>
          </a:xfrm>
        </p:spPr>
        <p:txBody>
          <a:bodyPr/>
          <a:lstStyle/>
          <a:p>
            <a:pPr marL="609600" indent="-609600" eaLnBrk="1" hangingPunct="1">
              <a:lnSpc>
                <a:spcPct val="80000"/>
              </a:lnSpc>
              <a:spcBef>
                <a:spcPts val="500"/>
              </a:spcBef>
              <a:buFontTx/>
              <a:buNone/>
            </a:pPr>
            <a:r>
              <a:rPr altLang="he-IL" sz="2000" smtClean="0">
                <a:latin typeface="Arial" pitchFamily="34" charset="0"/>
                <a:cs typeface="Arial" pitchFamily="34" charset="0"/>
              </a:rPr>
              <a:t>4)      רשמו את המספר שמופיע ליד כלי העבודה   למקור המתאים לו.(4 נק)</a:t>
            </a:r>
          </a:p>
          <a:p>
            <a:pPr marL="609600" indent="-609600" eaLnBrk="1" hangingPunct="1">
              <a:lnSpc>
                <a:spcPct val="80000"/>
              </a:lnSpc>
              <a:spcBef>
                <a:spcPts val="500"/>
              </a:spcBef>
              <a:buFontTx/>
              <a:buNone/>
            </a:pPr>
            <a:r>
              <a:rPr altLang="he-IL" sz="2000" smtClean="0">
                <a:latin typeface="Arial" pitchFamily="34" charset="0"/>
                <a:cs typeface="Arial" pitchFamily="34" charset="0"/>
              </a:rPr>
              <a:t>5)      רשמו מהו המזון שאוכל כל  עוף שבתמונה(היעזרו בארבעת המאכלים</a:t>
            </a:r>
          </a:p>
          <a:p>
            <a:pPr marL="609600" indent="-609600" eaLnBrk="1" hangingPunct="1">
              <a:lnSpc>
                <a:spcPct val="80000"/>
              </a:lnSpc>
              <a:spcBef>
                <a:spcPts val="500"/>
              </a:spcBef>
              <a:buFontTx/>
              <a:buNone/>
            </a:pPr>
            <a:r>
              <a:rPr altLang="he-IL" sz="2000" smtClean="0">
                <a:latin typeface="Arial" pitchFamily="34" charset="0"/>
                <a:cs typeface="Arial" pitchFamily="34" charset="0"/>
              </a:rPr>
              <a:t>        שכתובים בשקופית קודמת 16- או כתבו מאכלים אחרים לפי רצונכם)</a:t>
            </a:r>
            <a:r>
              <a:rPr lang="en-US" altLang="he-IL" sz="2000" smtClean="0">
                <a:latin typeface="Arial" pitchFamily="34" charset="0"/>
                <a:cs typeface="Arial" pitchFamily="34" charset="0"/>
              </a:rPr>
              <a:t> </a:t>
            </a:r>
            <a:r>
              <a:rPr altLang="he-IL" sz="2000" smtClean="0">
                <a:latin typeface="Arial" pitchFamily="34" charset="0"/>
                <a:cs typeface="Arial" pitchFamily="34" charset="0"/>
              </a:rPr>
              <a:t>.</a:t>
            </a:r>
            <a:r>
              <a:rPr lang="en-US" altLang="he-IL" sz="2000" smtClean="0">
                <a:latin typeface="Arial" pitchFamily="34" charset="0"/>
                <a:cs typeface="Arial" pitchFamily="34" charset="0"/>
              </a:rPr>
              <a:t>)</a:t>
            </a:r>
            <a:r>
              <a:rPr altLang="he-IL" sz="2000" smtClean="0">
                <a:latin typeface="Arial" pitchFamily="34" charset="0"/>
                <a:cs typeface="Arial" pitchFamily="34" charset="0"/>
              </a:rPr>
              <a:t>4 נק)</a:t>
            </a:r>
            <a:endParaRPr lang="en-US" altLang="he-IL" sz="2000" smtClean="0">
              <a:latin typeface="Arial" pitchFamily="34" charset="0"/>
              <a:cs typeface="Arial" pitchFamily="34" charset="0"/>
            </a:endParaRPr>
          </a:p>
        </p:txBody>
      </p:sp>
      <p:pic>
        <p:nvPicPr>
          <p:cNvPr id="13316" name="Picture 4"/>
          <p:cNvPicPr>
            <a:picLocks noChangeAspect="1"/>
          </p:cNvPicPr>
          <p:nvPr/>
        </p:nvPicPr>
        <p:blipFill>
          <a:blip r:embed="rId2" cstate="email">
            <a:extLst>
              <a:ext uri="{28A0092B-C50C-407E-A947-70E740481C1C}">
                <a14:useLocalDpi xmlns:a14="http://schemas.microsoft.com/office/drawing/2010/main"/>
              </a:ext>
            </a:extLst>
          </a:blip>
          <a:srcRect b="72910"/>
          <a:stretch>
            <a:fillRect/>
          </a:stretch>
        </p:blipFill>
        <p:spPr bwMode="auto">
          <a:xfrm>
            <a:off x="900113" y="2781300"/>
            <a:ext cx="2390775" cy="792163"/>
          </a:xfrm>
          <a:prstGeom prst="rect">
            <a:avLst/>
          </a:prstGeom>
          <a:noFill/>
          <a:ln w="9525">
            <a:noFill/>
            <a:miter lim="800000"/>
            <a:headEnd/>
            <a:tailEnd/>
          </a:ln>
        </p:spPr>
      </p:pic>
      <p:pic>
        <p:nvPicPr>
          <p:cNvPr id="13317" name="Picture 5"/>
          <p:cNvPicPr>
            <a:picLocks noChangeAspect="1"/>
          </p:cNvPicPr>
          <p:nvPr/>
        </p:nvPicPr>
        <p:blipFill>
          <a:blip r:embed="rId2" cstate="email">
            <a:extLst>
              <a:ext uri="{28A0092B-C50C-407E-A947-70E740481C1C}">
                <a14:useLocalDpi xmlns:a14="http://schemas.microsoft.com/office/drawing/2010/main"/>
              </a:ext>
            </a:extLst>
          </a:blip>
          <a:srcRect t="46797" b="21173"/>
          <a:stretch>
            <a:fillRect/>
          </a:stretch>
        </p:blipFill>
        <p:spPr bwMode="auto">
          <a:xfrm>
            <a:off x="1187450" y="3644900"/>
            <a:ext cx="2390775" cy="936625"/>
          </a:xfrm>
          <a:prstGeom prst="rect">
            <a:avLst/>
          </a:prstGeom>
          <a:noFill/>
          <a:ln w="9525">
            <a:noFill/>
            <a:miter lim="800000"/>
            <a:headEnd/>
            <a:tailEnd/>
          </a:ln>
        </p:spPr>
      </p:pic>
      <p:pic>
        <p:nvPicPr>
          <p:cNvPr id="13318" name="Picture 6"/>
          <p:cNvPicPr>
            <a:picLocks noChangeAspect="1"/>
          </p:cNvPicPr>
          <p:nvPr/>
        </p:nvPicPr>
        <p:blipFill>
          <a:blip r:embed="rId2" cstate="email">
            <a:extLst>
              <a:ext uri="{28A0092B-C50C-407E-A947-70E740481C1C}">
                <a14:useLocalDpi xmlns:a14="http://schemas.microsoft.com/office/drawing/2010/main"/>
              </a:ext>
            </a:extLst>
          </a:blip>
          <a:srcRect t="25041" r="6641" b="57474"/>
          <a:stretch>
            <a:fillRect/>
          </a:stretch>
        </p:blipFill>
        <p:spPr bwMode="auto">
          <a:xfrm>
            <a:off x="5940425" y="5949950"/>
            <a:ext cx="2232025" cy="503238"/>
          </a:xfrm>
          <a:prstGeom prst="rect">
            <a:avLst/>
          </a:prstGeom>
          <a:noFill/>
          <a:ln w="9525">
            <a:noFill/>
            <a:miter lim="800000"/>
            <a:headEnd/>
            <a:tailEnd/>
          </a:ln>
        </p:spPr>
      </p:pic>
      <p:pic>
        <p:nvPicPr>
          <p:cNvPr id="13319" name="Picture 7"/>
          <p:cNvPicPr>
            <a:picLocks noChangeAspect="1"/>
          </p:cNvPicPr>
          <p:nvPr/>
        </p:nvPicPr>
        <p:blipFill>
          <a:blip r:embed="rId2" cstate="email">
            <a:extLst>
              <a:ext uri="{28A0092B-C50C-407E-A947-70E740481C1C}">
                <a14:useLocalDpi xmlns:a14="http://schemas.microsoft.com/office/drawing/2010/main"/>
              </a:ext>
            </a:extLst>
          </a:blip>
          <a:srcRect t="80402"/>
          <a:stretch>
            <a:fillRect/>
          </a:stretch>
        </p:blipFill>
        <p:spPr bwMode="auto">
          <a:xfrm>
            <a:off x="5940425" y="3357563"/>
            <a:ext cx="2390775" cy="573087"/>
          </a:xfrm>
          <a:prstGeom prst="rect">
            <a:avLst/>
          </a:prstGeom>
          <a:noFill/>
          <a:ln w="9525">
            <a:noFill/>
            <a:miter lim="800000"/>
            <a:headEnd/>
            <a:tailEnd/>
          </a:ln>
        </p:spPr>
      </p:pic>
      <p:pic>
        <p:nvPicPr>
          <p:cNvPr id="13320" name="Picture 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42988" y="4797425"/>
            <a:ext cx="2143125" cy="647700"/>
          </a:xfrm>
          <a:prstGeom prst="rect">
            <a:avLst/>
          </a:prstGeom>
          <a:noFill/>
          <a:ln w="9525">
            <a:noFill/>
            <a:miter lim="800000"/>
            <a:headEnd/>
            <a:tailEnd/>
          </a:ln>
        </p:spPr>
      </p:pic>
      <p:pic>
        <p:nvPicPr>
          <p:cNvPr id="13321" name="Picture 9"/>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16013" y="5589588"/>
            <a:ext cx="2143125" cy="863600"/>
          </a:xfrm>
          <a:prstGeom prst="rect">
            <a:avLst/>
          </a:prstGeom>
          <a:noFill/>
          <a:ln w="9525">
            <a:noFill/>
            <a:miter lim="800000"/>
            <a:headEnd/>
            <a:tailEnd/>
          </a:ln>
        </p:spPr>
      </p:pic>
      <p:pic>
        <p:nvPicPr>
          <p:cNvPr id="13322" name="Picture 10"/>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95963" y="4076700"/>
            <a:ext cx="2089150" cy="793750"/>
          </a:xfrm>
          <a:prstGeom prst="rect">
            <a:avLst/>
          </a:prstGeom>
          <a:noFill/>
          <a:ln w="9525">
            <a:noFill/>
            <a:miter lim="800000"/>
            <a:headEnd/>
            <a:tailEnd/>
          </a:ln>
        </p:spPr>
      </p:pic>
      <p:pic>
        <p:nvPicPr>
          <p:cNvPr id="13323" name="Picture 11"/>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5940425" y="5013325"/>
            <a:ext cx="2143125" cy="792163"/>
          </a:xfrm>
          <a:prstGeom prst="rect">
            <a:avLst/>
          </a:prstGeom>
          <a:noFill/>
          <a:ln w="9525">
            <a:noFill/>
            <a:miter lim="800000"/>
            <a:headEnd/>
            <a:tailEnd/>
          </a:ln>
        </p:spPr>
      </p:pic>
      <p:sp>
        <p:nvSpPr>
          <p:cNvPr id="13324" name="Line 12"/>
          <p:cNvSpPr>
            <a:spLocks/>
          </p:cNvSpPr>
          <p:nvPr/>
        </p:nvSpPr>
        <p:spPr bwMode="auto">
          <a:xfrm>
            <a:off x="539750" y="3284538"/>
            <a:ext cx="1152525" cy="0"/>
          </a:xfrm>
          <a:custGeom>
            <a:avLst/>
            <a:gdLst>
              <a:gd name="T0" fmla="*/ 576263 w 1152528"/>
              <a:gd name="T1" fmla="*/ 1152525 w 1152528"/>
              <a:gd name="T2" fmla="*/ 576263 w 1152528"/>
              <a:gd name="T3" fmla="*/ 0 w 1152528"/>
              <a:gd name="T4" fmla="*/ 0 w 1152528"/>
              <a:gd name="T5" fmla="*/ 1152525 w 1152528"/>
              <a:gd name="T6" fmla="*/ 17694720 60000 65536"/>
              <a:gd name="T7" fmla="*/ 0 60000 65536"/>
              <a:gd name="T8" fmla="*/ 5898240 60000 65536"/>
              <a:gd name="T9" fmla="*/ 11796480 60000 65536"/>
              <a:gd name="T10" fmla="*/ 5898240 60000 65536"/>
              <a:gd name="T11" fmla="*/ 17694720 60000 65536"/>
              <a:gd name="T12" fmla="*/ 0 w 1152528"/>
              <a:gd name="T13" fmla="*/ 1152528 w 1152528"/>
            </a:gdLst>
            <a:ahLst/>
            <a:cxnLst>
              <a:cxn ang="T6">
                <a:pos x="T0" y="0"/>
              </a:cxn>
              <a:cxn ang="T7">
                <a:pos x="T1" y="0"/>
              </a:cxn>
              <a:cxn ang="T8">
                <a:pos x="T2" y="0"/>
              </a:cxn>
              <a:cxn ang="T9">
                <a:pos x="T3" y="0"/>
              </a:cxn>
              <a:cxn ang="T10">
                <a:pos x="T4" y="0"/>
              </a:cxn>
              <a:cxn ang="T11">
                <a:pos x="T5" y="0"/>
              </a:cxn>
            </a:cxnLst>
            <a:rect l="T12" t="0" r="T13" b="0"/>
            <a:pathLst>
              <a:path w="1152528">
                <a:moveTo>
                  <a:pt x="0" y="0"/>
                </a:moveTo>
                <a:lnTo>
                  <a:pt x="1152528" y="1"/>
                </a:lnTo>
              </a:path>
            </a:pathLst>
          </a:custGeom>
          <a:noFill/>
          <a:ln w="9528">
            <a:solidFill>
              <a:srgbClr val="000000"/>
            </a:solidFill>
            <a:prstDash val="solid"/>
            <a:round/>
            <a:headEnd/>
            <a:tailEnd/>
          </a:ln>
        </p:spPr>
        <p:txBody>
          <a:bodyPr wrap="none"/>
          <a:lstStyle/>
          <a:p>
            <a:endParaRPr lang="he-IL"/>
          </a:p>
        </p:txBody>
      </p:sp>
      <p:sp>
        <p:nvSpPr>
          <p:cNvPr id="13325" name="Line 13"/>
          <p:cNvSpPr>
            <a:spLocks/>
          </p:cNvSpPr>
          <p:nvPr/>
        </p:nvSpPr>
        <p:spPr bwMode="auto">
          <a:xfrm>
            <a:off x="468313" y="4437063"/>
            <a:ext cx="1152525" cy="0"/>
          </a:xfrm>
          <a:custGeom>
            <a:avLst/>
            <a:gdLst>
              <a:gd name="T0" fmla="*/ 576263 w 1152528"/>
              <a:gd name="T1" fmla="*/ 1152525 w 1152528"/>
              <a:gd name="T2" fmla="*/ 576263 w 1152528"/>
              <a:gd name="T3" fmla="*/ 0 w 1152528"/>
              <a:gd name="T4" fmla="*/ 0 w 1152528"/>
              <a:gd name="T5" fmla="*/ 1152525 w 1152528"/>
              <a:gd name="T6" fmla="*/ 17694720 60000 65536"/>
              <a:gd name="T7" fmla="*/ 0 60000 65536"/>
              <a:gd name="T8" fmla="*/ 5898240 60000 65536"/>
              <a:gd name="T9" fmla="*/ 11796480 60000 65536"/>
              <a:gd name="T10" fmla="*/ 5898240 60000 65536"/>
              <a:gd name="T11" fmla="*/ 17694720 60000 65536"/>
              <a:gd name="T12" fmla="*/ 0 w 1152528"/>
              <a:gd name="T13" fmla="*/ 1152528 w 1152528"/>
            </a:gdLst>
            <a:ahLst/>
            <a:cxnLst>
              <a:cxn ang="T6">
                <a:pos x="T0" y="0"/>
              </a:cxn>
              <a:cxn ang="T7">
                <a:pos x="T1" y="0"/>
              </a:cxn>
              <a:cxn ang="T8">
                <a:pos x="T2" y="0"/>
              </a:cxn>
              <a:cxn ang="T9">
                <a:pos x="T3" y="0"/>
              </a:cxn>
              <a:cxn ang="T10">
                <a:pos x="T4" y="0"/>
              </a:cxn>
              <a:cxn ang="T11">
                <a:pos x="T5" y="0"/>
              </a:cxn>
            </a:cxnLst>
            <a:rect l="T12" t="0" r="T13" b="0"/>
            <a:pathLst>
              <a:path w="1152528">
                <a:moveTo>
                  <a:pt x="0" y="0"/>
                </a:moveTo>
                <a:lnTo>
                  <a:pt x="1152528" y="1"/>
                </a:lnTo>
              </a:path>
            </a:pathLst>
          </a:custGeom>
          <a:noFill/>
          <a:ln w="9528">
            <a:solidFill>
              <a:srgbClr val="000000"/>
            </a:solidFill>
            <a:prstDash val="solid"/>
            <a:round/>
            <a:headEnd/>
            <a:tailEnd/>
          </a:ln>
        </p:spPr>
        <p:txBody>
          <a:bodyPr wrap="none"/>
          <a:lstStyle/>
          <a:p>
            <a:endParaRPr lang="he-IL"/>
          </a:p>
        </p:txBody>
      </p:sp>
      <p:sp>
        <p:nvSpPr>
          <p:cNvPr id="13326" name="Line 14"/>
          <p:cNvSpPr>
            <a:spLocks/>
          </p:cNvSpPr>
          <p:nvPr/>
        </p:nvSpPr>
        <p:spPr bwMode="auto">
          <a:xfrm>
            <a:off x="395288" y="5373688"/>
            <a:ext cx="1152525" cy="0"/>
          </a:xfrm>
          <a:custGeom>
            <a:avLst/>
            <a:gdLst>
              <a:gd name="T0" fmla="*/ 576263 w 1152528"/>
              <a:gd name="T1" fmla="*/ 1152525 w 1152528"/>
              <a:gd name="T2" fmla="*/ 576263 w 1152528"/>
              <a:gd name="T3" fmla="*/ 0 w 1152528"/>
              <a:gd name="T4" fmla="*/ 0 w 1152528"/>
              <a:gd name="T5" fmla="*/ 1152525 w 1152528"/>
              <a:gd name="T6" fmla="*/ 17694720 60000 65536"/>
              <a:gd name="T7" fmla="*/ 0 60000 65536"/>
              <a:gd name="T8" fmla="*/ 5898240 60000 65536"/>
              <a:gd name="T9" fmla="*/ 11796480 60000 65536"/>
              <a:gd name="T10" fmla="*/ 5898240 60000 65536"/>
              <a:gd name="T11" fmla="*/ 17694720 60000 65536"/>
              <a:gd name="T12" fmla="*/ 0 w 1152528"/>
              <a:gd name="T13" fmla="*/ 1152528 w 1152528"/>
            </a:gdLst>
            <a:ahLst/>
            <a:cxnLst>
              <a:cxn ang="T6">
                <a:pos x="T0" y="0"/>
              </a:cxn>
              <a:cxn ang="T7">
                <a:pos x="T1" y="0"/>
              </a:cxn>
              <a:cxn ang="T8">
                <a:pos x="T2" y="0"/>
              </a:cxn>
              <a:cxn ang="T9">
                <a:pos x="T3" y="0"/>
              </a:cxn>
              <a:cxn ang="T10">
                <a:pos x="T4" y="0"/>
              </a:cxn>
              <a:cxn ang="T11">
                <a:pos x="T5" y="0"/>
              </a:cxn>
            </a:cxnLst>
            <a:rect l="T12" t="0" r="T13" b="0"/>
            <a:pathLst>
              <a:path w="1152528">
                <a:moveTo>
                  <a:pt x="0" y="0"/>
                </a:moveTo>
                <a:lnTo>
                  <a:pt x="1152528" y="1"/>
                </a:lnTo>
              </a:path>
            </a:pathLst>
          </a:custGeom>
          <a:noFill/>
          <a:ln w="9528">
            <a:solidFill>
              <a:srgbClr val="000000"/>
            </a:solidFill>
            <a:prstDash val="solid"/>
            <a:round/>
            <a:headEnd/>
            <a:tailEnd/>
          </a:ln>
        </p:spPr>
        <p:txBody>
          <a:bodyPr wrap="none"/>
          <a:lstStyle/>
          <a:p>
            <a:endParaRPr lang="he-IL"/>
          </a:p>
        </p:txBody>
      </p:sp>
      <p:sp>
        <p:nvSpPr>
          <p:cNvPr id="13327" name="Line 15"/>
          <p:cNvSpPr>
            <a:spLocks/>
          </p:cNvSpPr>
          <p:nvPr/>
        </p:nvSpPr>
        <p:spPr bwMode="auto">
          <a:xfrm>
            <a:off x="395288" y="6308725"/>
            <a:ext cx="1152525" cy="0"/>
          </a:xfrm>
          <a:custGeom>
            <a:avLst/>
            <a:gdLst>
              <a:gd name="T0" fmla="*/ 576263 w 1152528"/>
              <a:gd name="T1" fmla="*/ 1152525 w 1152528"/>
              <a:gd name="T2" fmla="*/ 576263 w 1152528"/>
              <a:gd name="T3" fmla="*/ 0 w 1152528"/>
              <a:gd name="T4" fmla="*/ 0 w 1152528"/>
              <a:gd name="T5" fmla="*/ 1152525 w 1152528"/>
              <a:gd name="T6" fmla="*/ 17694720 60000 65536"/>
              <a:gd name="T7" fmla="*/ 0 60000 65536"/>
              <a:gd name="T8" fmla="*/ 5898240 60000 65536"/>
              <a:gd name="T9" fmla="*/ 11796480 60000 65536"/>
              <a:gd name="T10" fmla="*/ 5898240 60000 65536"/>
              <a:gd name="T11" fmla="*/ 17694720 60000 65536"/>
              <a:gd name="T12" fmla="*/ 0 w 1152528"/>
              <a:gd name="T13" fmla="*/ 1152528 w 1152528"/>
            </a:gdLst>
            <a:ahLst/>
            <a:cxnLst>
              <a:cxn ang="T6">
                <a:pos x="T0" y="0"/>
              </a:cxn>
              <a:cxn ang="T7">
                <a:pos x="T1" y="0"/>
              </a:cxn>
              <a:cxn ang="T8">
                <a:pos x="T2" y="0"/>
              </a:cxn>
              <a:cxn ang="T9">
                <a:pos x="T3" y="0"/>
              </a:cxn>
              <a:cxn ang="T10">
                <a:pos x="T4" y="0"/>
              </a:cxn>
              <a:cxn ang="T11">
                <a:pos x="T5" y="0"/>
              </a:cxn>
            </a:cxnLst>
            <a:rect l="T12" t="0" r="T13" b="0"/>
            <a:pathLst>
              <a:path w="1152528">
                <a:moveTo>
                  <a:pt x="0" y="0"/>
                </a:moveTo>
                <a:lnTo>
                  <a:pt x="1152528" y="1"/>
                </a:lnTo>
              </a:path>
            </a:pathLst>
          </a:custGeom>
          <a:noFill/>
          <a:ln w="9528">
            <a:solidFill>
              <a:srgbClr val="000000"/>
            </a:solidFill>
            <a:prstDash val="solid"/>
            <a:round/>
            <a:headEnd/>
            <a:tailEnd/>
          </a:ln>
        </p:spPr>
        <p:txBody>
          <a:bodyPr wrap="none"/>
          <a:lstStyle/>
          <a:p>
            <a:endParaRPr lang="he-IL"/>
          </a:p>
        </p:txBody>
      </p:sp>
      <p:sp>
        <p:nvSpPr>
          <p:cNvPr id="13328" name="Text Box 20"/>
          <p:cNvSpPr txBox="1">
            <a:spLocks noChangeArrowheads="1"/>
          </p:cNvSpPr>
          <p:nvPr/>
        </p:nvSpPr>
        <p:spPr bwMode="auto">
          <a:xfrm>
            <a:off x="8172450" y="3429000"/>
            <a:ext cx="503238" cy="2843213"/>
          </a:xfrm>
          <a:prstGeom prst="rect">
            <a:avLst/>
          </a:prstGeom>
          <a:noFill/>
          <a:ln w="9525">
            <a:noFill/>
            <a:miter lim="800000"/>
            <a:headEnd/>
            <a:tailEnd/>
          </a:ln>
        </p:spPr>
        <p:txBody>
          <a:bodyPr>
            <a:spAutoFit/>
          </a:bodyPr>
          <a:lstStyle/>
          <a:p>
            <a:pPr>
              <a:spcBef>
                <a:spcPts val="100"/>
              </a:spcBef>
            </a:pPr>
            <a:r>
              <a:rPr lang="he-IL" altLang="he-IL">
                <a:solidFill>
                  <a:srgbClr val="000000"/>
                </a:solidFill>
              </a:rPr>
              <a:t>1.</a:t>
            </a:r>
          </a:p>
          <a:p>
            <a:pPr>
              <a:spcBef>
                <a:spcPts val="100"/>
              </a:spcBef>
            </a:pPr>
            <a:endParaRPr lang="he-IL" altLang="he-IL">
              <a:solidFill>
                <a:srgbClr val="000000"/>
              </a:solidFill>
            </a:endParaRPr>
          </a:p>
          <a:p>
            <a:pPr>
              <a:spcBef>
                <a:spcPts val="100"/>
              </a:spcBef>
            </a:pPr>
            <a:r>
              <a:rPr lang="he-IL" altLang="he-IL">
                <a:solidFill>
                  <a:srgbClr val="000000"/>
                </a:solidFill>
              </a:rPr>
              <a:t>2.</a:t>
            </a:r>
          </a:p>
          <a:p>
            <a:pPr>
              <a:spcBef>
                <a:spcPts val="100"/>
              </a:spcBef>
            </a:pPr>
            <a:endParaRPr lang="he-IL" altLang="he-IL">
              <a:solidFill>
                <a:srgbClr val="000000"/>
              </a:solidFill>
            </a:endParaRPr>
          </a:p>
          <a:p>
            <a:pPr>
              <a:spcBef>
                <a:spcPts val="100"/>
              </a:spcBef>
            </a:pPr>
            <a:r>
              <a:rPr lang="he-IL" altLang="he-IL">
                <a:solidFill>
                  <a:srgbClr val="000000"/>
                </a:solidFill>
              </a:rPr>
              <a:t>3.</a:t>
            </a:r>
          </a:p>
          <a:p>
            <a:pPr>
              <a:spcBef>
                <a:spcPts val="100"/>
              </a:spcBef>
            </a:pPr>
            <a:endParaRPr lang="he-IL" altLang="he-IL">
              <a:solidFill>
                <a:srgbClr val="000000"/>
              </a:solidFill>
            </a:endParaRPr>
          </a:p>
          <a:p>
            <a:pPr>
              <a:spcBef>
                <a:spcPts val="100"/>
              </a:spcBef>
            </a:pPr>
            <a:r>
              <a:rPr lang="he-IL" altLang="he-IL">
                <a:solidFill>
                  <a:srgbClr val="000000"/>
                </a:solidFill>
              </a:rPr>
              <a:t>4. </a:t>
            </a:r>
            <a:endParaRPr lang="en-US" altLang="he-IL">
              <a:solidFill>
                <a:srgbClr val="000000"/>
              </a:solidFill>
            </a:endParaRPr>
          </a:p>
        </p:txBody>
      </p:sp>
      <p:sp>
        <p:nvSpPr>
          <p:cNvPr id="13329" name="Text Box 18"/>
          <p:cNvSpPr txBox="1">
            <a:spLocks noChangeArrowheads="1"/>
          </p:cNvSpPr>
          <p:nvPr/>
        </p:nvSpPr>
        <p:spPr bwMode="auto">
          <a:xfrm>
            <a:off x="2838450" y="2728913"/>
            <a:ext cx="312738" cy="366712"/>
          </a:xfrm>
          <a:prstGeom prst="rect">
            <a:avLst/>
          </a:prstGeom>
          <a:noFill/>
          <a:ln w="9525">
            <a:noFill/>
            <a:miter lim="800000"/>
            <a:headEnd/>
            <a:tailEnd/>
          </a:ln>
        </p:spPr>
        <p:txBody>
          <a:bodyPr wrap="none">
            <a:spAutoFit/>
          </a:bodyPr>
          <a:lstStyle/>
          <a:p>
            <a:r>
              <a:rPr lang="he-IL" altLang="he-IL">
                <a:solidFill>
                  <a:srgbClr val="000000"/>
                </a:solidFill>
              </a:rPr>
              <a:t>א</a:t>
            </a:r>
            <a:endParaRPr lang="en-US" altLang="he-IL">
              <a:solidFill>
                <a:srgbClr val="000000"/>
              </a:solidFill>
            </a:endParaRPr>
          </a:p>
        </p:txBody>
      </p:sp>
      <p:sp>
        <p:nvSpPr>
          <p:cNvPr id="13330" name="Text Box 19"/>
          <p:cNvSpPr txBox="1">
            <a:spLocks noChangeArrowheads="1"/>
          </p:cNvSpPr>
          <p:nvPr/>
        </p:nvSpPr>
        <p:spPr bwMode="auto">
          <a:xfrm>
            <a:off x="2987675" y="3736975"/>
            <a:ext cx="307975" cy="366713"/>
          </a:xfrm>
          <a:prstGeom prst="rect">
            <a:avLst/>
          </a:prstGeom>
          <a:noFill/>
          <a:ln w="9525">
            <a:noFill/>
            <a:miter lim="800000"/>
            <a:headEnd/>
            <a:tailEnd/>
          </a:ln>
        </p:spPr>
        <p:txBody>
          <a:bodyPr wrap="none">
            <a:spAutoFit/>
          </a:bodyPr>
          <a:lstStyle/>
          <a:p>
            <a:r>
              <a:rPr lang="he-IL" altLang="he-IL">
                <a:solidFill>
                  <a:srgbClr val="000000"/>
                </a:solidFill>
              </a:rPr>
              <a:t>ב</a:t>
            </a:r>
            <a:endParaRPr lang="en-US" altLang="he-IL">
              <a:solidFill>
                <a:srgbClr val="000000"/>
              </a:solidFill>
            </a:endParaRPr>
          </a:p>
        </p:txBody>
      </p:sp>
      <p:sp>
        <p:nvSpPr>
          <p:cNvPr id="13331" name="Text Box 20"/>
          <p:cNvSpPr txBox="1">
            <a:spLocks noChangeArrowheads="1"/>
          </p:cNvSpPr>
          <p:nvPr/>
        </p:nvSpPr>
        <p:spPr bwMode="auto">
          <a:xfrm>
            <a:off x="2805113" y="4600575"/>
            <a:ext cx="274637" cy="366713"/>
          </a:xfrm>
          <a:prstGeom prst="rect">
            <a:avLst/>
          </a:prstGeom>
          <a:noFill/>
          <a:ln w="9525">
            <a:noFill/>
            <a:miter lim="800000"/>
            <a:headEnd/>
            <a:tailEnd/>
          </a:ln>
        </p:spPr>
        <p:txBody>
          <a:bodyPr wrap="none">
            <a:spAutoFit/>
          </a:bodyPr>
          <a:lstStyle/>
          <a:p>
            <a:r>
              <a:rPr lang="he-IL" altLang="he-IL">
                <a:solidFill>
                  <a:srgbClr val="000000"/>
                </a:solidFill>
              </a:rPr>
              <a:t>ג</a:t>
            </a:r>
            <a:endParaRPr lang="en-US" altLang="he-IL">
              <a:solidFill>
                <a:srgbClr val="000000"/>
              </a:solidFill>
            </a:endParaRPr>
          </a:p>
        </p:txBody>
      </p:sp>
      <p:sp>
        <p:nvSpPr>
          <p:cNvPr id="13332" name="Text Box 21"/>
          <p:cNvSpPr txBox="1">
            <a:spLocks noChangeArrowheads="1"/>
          </p:cNvSpPr>
          <p:nvPr/>
        </p:nvSpPr>
        <p:spPr bwMode="auto">
          <a:xfrm>
            <a:off x="2779713" y="5608638"/>
            <a:ext cx="300037" cy="366712"/>
          </a:xfrm>
          <a:prstGeom prst="rect">
            <a:avLst/>
          </a:prstGeom>
          <a:noFill/>
          <a:ln w="9525">
            <a:noFill/>
            <a:miter lim="800000"/>
            <a:headEnd/>
            <a:tailEnd/>
          </a:ln>
        </p:spPr>
        <p:txBody>
          <a:bodyPr wrap="none">
            <a:spAutoFit/>
          </a:bodyPr>
          <a:lstStyle/>
          <a:p>
            <a:r>
              <a:rPr lang="he-IL" altLang="he-IL">
                <a:solidFill>
                  <a:srgbClr val="000000"/>
                </a:solidFill>
              </a:rPr>
              <a:t>ד</a:t>
            </a:r>
            <a:endParaRPr lang="en-US" altLang="he-IL">
              <a:solidFill>
                <a:srgbClr val="000000"/>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txBox="1">
            <a:spLocks noGrp="1"/>
          </p:cNvSpPr>
          <p:nvPr>
            <p:ph type="title"/>
          </p:nvPr>
        </p:nvSpPr>
        <p:spPr>
          <a:xfrm>
            <a:off x="914400" y="332656"/>
            <a:ext cx="7696200" cy="691480"/>
          </a:xfrm>
        </p:spPr>
        <p:txBody>
          <a:bodyPr/>
          <a:lstStyle/>
          <a:p>
            <a:pPr algn="ctr" eaLnBrk="1" hangingPunct="1"/>
            <a:r>
              <a:rPr altLang="he-IL" dirty="0" err="1" smtClean="0">
                <a:solidFill>
                  <a:schemeClr val="bg2">
                    <a:lumMod val="40000"/>
                    <a:lumOff val="60000"/>
                  </a:schemeClr>
                </a:solidFill>
                <a:latin typeface="Arial" pitchFamily="34" charset="0"/>
                <a:cs typeface="Arial" pitchFamily="34" charset="0"/>
              </a:rPr>
              <a:t>הפּרוּשים</a:t>
            </a:r>
            <a:r>
              <a:rPr altLang="he-IL" dirty="0" smtClean="0">
                <a:solidFill>
                  <a:schemeClr val="bg2">
                    <a:lumMod val="40000"/>
                    <a:lumOff val="60000"/>
                  </a:schemeClr>
                </a:solidFill>
                <a:latin typeface="Arial" pitchFamily="34" charset="0"/>
                <a:cs typeface="Arial" pitchFamily="34" charset="0"/>
              </a:rPr>
              <a:t> </a:t>
            </a:r>
            <a:r>
              <a:rPr altLang="he-IL" dirty="0" err="1" smtClean="0">
                <a:solidFill>
                  <a:schemeClr val="bg2">
                    <a:lumMod val="40000"/>
                    <a:lumOff val="60000"/>
                  </a:schemeClr>
                </a:solidFill>
                <a:latin typeface="Arial" pitchFamily="34" charset="0"/>
                <a:cs typeface="Arial" pitchFamily="34" charset="0"/>
              </a:rPr>
              <a:t>של</a:t>
            </a:r>
            <a:r>
              <a:rPr altLang="he-IL" dirty="0" smtClean="0">
                <a:solidFill>
                  <a:schemeClr val="bg2">
                    <a:lumMod val="40000"/>
                    <a:lumOff val="60000"/>
                  </a:schemeClr>
                </a:solidFill>
                <a:latin typeface="Arial" pitchFamily="34" charset="0"/>
                <a:cs typeface="Arial" pitchFamily="34" charset="0"/>
              </a:rPr>
              <a:t> </a:t>
            </a:r>
            <a:r>
              <a:rPr altLang="he-IL" dirty="0" err="1" smtClean="0">
                <a:solidFill>
                  <a:schemeClr val="bg2">
                    <a:lumMod val="40000"/>
                    <a:lumOff val="60000"/>
                  </a:schemeClr>
                </a:solidFill>
                <a:latin typeface="Arial" pitchFamily="34" charset="0"/>
                <a:cs typeface="Arial" pitchFamily="34" charset="0"/>
              </a:rPr>
              <a:t>דרווין</a:t>
            </a:r>
            <a:endParaRPr lang="en-US" altLang="he-IL" dirty="0" smtClean="0">
              <a:solidFill>
                <a:schemeClr val="bg2">
                  <a:lumMod val="40000"/>
                  <a:lumOff val="60000"/>
                </a:schemeClr>
              </a:solidFill>
              <a:latin typeface="Arial" pitchFamily="34" charset="0"/>
              <a:cs typeface="Arial" pitchFamily="34" charset="0"/>
            </a:endParaRPr>
          </a:p>
        </p:txBody>
      </p:sp>
      <p:pic>
        <p:nvPicPr>
          <p:cNvPr id="14339" name="Picture 4" descr="FinchTree"/>
          <p:cNvPicPr>
            <a:picLocks noGrp="1" noChangeAspect="1"/>
          </p:cNvPicPr>
          <p:nvPr>
            <p:ph idx="1"/>
          </p:nvPr>
        </p:nvPicPr>
        <p:blipFill>
          <a:blip r:embed="rId2" cstate="print"/>
          <a:srcRect/>
          <a:stretch>
            <a:fillRect/>
          </a:stretch>
        </p:blipFill>
        <p:spPr>
          <a:xfrm>
            <a:off x="0" y="1989138"/>
            <a:ext cx="6192838" cy="4416425"/>
          </a:xfrm>
        </p:spPr>
      </p:pic>
      <p:sp>
        <p:nvSpPr>
          <p:cNvPr id="14340" name="Text Box 5"/>
          <p:cNvSpPr txBox="1">
            <a:spLocks noChangeArrowheads="1"/>
          </p:cNvSpPr>
          <p:nvPr/>
        </p:nvSpPr>
        <p:spPr bwMode="auto">
          <a:xfrm>
            <a:off x="1475656" y="1196753"/>
            <a:ext cx="7056784" cy="2015936"/>
          </a:xfrm>
          <a:prstGeom prst="rect">
            <a:avLst/>
          </a:prstGeom>
          <a:noFill/>
          <a:ln w="9525">
            <a:noFill/>
            <a:miter lim="800000"/>
            <a:headEnd/>
            <a:tailEnd/>
          </a:ln>
        </p:spPr>
        <p:txBody>
          <a:bodyPr wrap="square">
            <a:spAutoFit/>
          </a:bodyPr>
          <a:lstStyle/>
          <a:p>
            <a:pPr algn="r">
              <a:spcBef>
                <a:spcPts val="100"/>
              </a:spcBef>
            </a:pPr>
            <a:r>
              <a:rPr lang="he-IL" altLang="he-IL" sz="2200" dirty="0"/>
              <a:t>אלה הציפורים שמצא דרווין באיים השונים של גלפאגוס</a:t>
            </a:r>
          </a:p>
          <a:p>
            <a:pPr>
              <a:spcBef>
                <a:spcPts val="100"/>
              </a:spcBef>
            </a:pPr>
            <a:endParaRPr lang="he-IL" altLang="he-IL" u="sng" dirty="0"/>
          </a:p>
          <a:p>
            <a:pPr algn="r" rtl="1">
              <a:spcBef>
                <a:spcPts val="100"/>
              </a:spcBef>
            </a:pPr>
            <a:r>
              <a:rPr lang="he-IL" altLang="he-IL" sz="1600" b="1" dirty="0" smtClean="0"/>
              <a:t>מצאו </a:t>
            </a:r>
            <a:r>
              <a:rPr lang="he-IL" altLang="he-IL" sz="1600" b="1" dirty="0"/>
              <a:t>2 מאפיינים דומים </a:t>
            </a:r>
            <a:endParaRPr lang="he-IL" altLang="he-IL" sz="1600" b="1" dirty="0" smtClean="0"/>
          </a:p>
          <a:p>
            <a:pPr algn="r" rtl="1">
              <a:spcBef>
                <a:spcPts val="100"/>
              </a:spcBef>
            </a:pPr>
            <a:r>
              <a:rPr lang="he-IL" altLang="he-IL" sz="1600" b="1" dirty="0" smtClean="0"/>
              <a:t>לכל הציפורים.</a:t>
            </a:r>
          </a:p>
          <a:p>
            <a:pPr algn="r" rtl="1">
              <a:spcBef>
                <a:spcPts val="100"/>
              </a:spcBef>
            </a:pPr>
            <a:endParaRPr lang="he-IL" altLang="he-IL" sz="1600" b="1" dirty="0"/>
          </a:p>
          <a:p>
            <a:pPr algn="r" rtl="1">
              <a:spcBef>
                <a:spcPts val="100"/>
              </a:spcBef>
            </a:pPr>
            <a:r>
              <a:rPr lang="he-IL" altLang="he-IL" sz="1600" b="1" dirty="0" smtClean="0"/>
              <a:t>מצאו </a:t>
            </a:r>
            <a:r>
              <a:rPr lang="he-IL" altLang="he-IL" sz="1600" b="1" dirty="0"/>
              <a:t>2 מאפיינים שונים </a:t>
            </a:r>
            <a:endParaRPr lang="he-IL" altLang="he-IL" sz="1600" b="1" dirty="0" smtClean="0"/>
          </a:p>
          <a:p>
            <a:pPr algn="r" rtl="1">
              <a:spcBef>
                <a:spcPts val="100"/>
              </a:spcBef>
            </a:pPr>
            <a:r>
              <a:rPr lang="he-IL" altLang="he-IL" sz="1600" b="1" dirty="0" smtClean="0"/>
              <a:t>בין כל הציפורים.</a:t>
            </a:r>
            <a:endParaRPr lang="en-US" altLang="he-IL" sz="1600" b="1"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he-IL"/>
              <a:t>שיטת העבודה שלי מאופיינת בעבודה בקבוצות, תוך דגש רב על יצירתיות וגיוון. אני מאפשרת לתלמידים להציג את הנושאים ולהביע את עצמם בכל דרך שמתאימה להם. זה הופך את השיעורים למעניינים ורלוונטיים. </a:t>
            </a:r>
            <a:endParaRPr lang="en-US"/>
          </a:p>
          <a:p>
            <a:r>
              <a:rPr lang="he-IL"/>
              <a:t>אני משלבת במהלך העבודה משוב עמיתים, הוראת עמיתים, וכמו כן שמה דגש רב על מיומנויות -  בחירה נכונה של מקורות מידע, סיכום מושכל של חומר מהאינטרנט, יצירת מצגת אפקטיבית, עמידה מול קהל ועוד.</a:t>
            </a:r>
            <a:endParaRPr lang="en-US"/>
          </a:p>
          <a:p>
            <a:r>
              <a:rPr lang="he-IL"/>
              <a:t>המטרה שלי בעבודה עם קבוצות אלה היא בעיקר יצירת סביבת למידה נעימה, חיבור חיובי למדעים והקניית ידע כללי. בנוסף אני שואפת להקנות מיומנויות למידה שיהיו רלוונטיות לכל תחומי הלימוד. </a:t>
            </a:r>
            <a:endParaRPr lang="he-IL" dirty="0"/>
          </a:p>
        </p:txBody>
      </p:sp>
      <p:sp>
        <p:nvSpPr>
          <p:cNvPr id="4" name="Title 2"/>
          <p:cNvSpPr>
            <a:spLocks noGrp="1"/>
          </p:cNvSpPr>
          <p:nvPr>
            <p:ph type="title"/>
          </p:nvPr>
        </p:nvSpPr>
        <p:spPr>
          <a:xfrm>
            <a:off x="2841710" y="476672"/>
            <a:ext cx="3612980" cy="1143000"/>
          </a:xfrm>
        </p:spPr>
        <p:txBody>
          <a:bodyPr>
            <a:noAutofit/>
          </a:bodyPr>
          <a:lstStyle/>
          <a:p>
            <a:pPr algn="r"/>
            <a:r>
              <a:rPr lang="he-IL" b="1" dirty="0" smtClean="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rPr>
              <a:t>שיטות עבודה</a:t>
            </a:r>
            <a:endParaRPr lang="he-IL" b="1" dirty="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endParaRPr>
          </a:p>
        </p:txBody>
      </p:sp>
    </p:spTree>
    <p:extLst>
      <p:ext uri="{BB962C8B-B14F-4D97-AF65-F5344CB8AC3E}">
        <p14:creationId xmlns:p14="http://schemas.microsoft.com/office/powerpoint/2010/main" val="2992463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p:cNvSpPr>
          <p:nvPr>
            <p:ph type="title"/>
          </p:nvPr>
        </p:nvSpPr>
        <p:spPr>
          <a:xfrm>
            <a:off x="914400" y="476672"/>
            <a:ext cx="7696200" cy="835496"/>
          </a:xfrm>
        </p:spPr>
        <p:txBody>
          <a:bodyPr/>
          <a:lstStyle/>
          <a:p>
            <a:pPr algn="ctr" eaLnBrk="1" hangingPunct="1"/>
            <a:r>
              <a:rPr altLang="he-IL" dirty="0" err="1" smtClean="0">
                <a:solidFill>
                  <a:schemeClr val="bg2">
                    <a:lumMod val="40000"/>
                    <a:lumOff val="60000"/>
                  </a:schemeClr>
                </a:solidFill>
                <a:latin typeface="Arial" pitchFamily="34" charset="0"/>
                <a:cs typeface="Arial" pitchFamily="34" charset="0"/>
              </a:rPr>
              <a:t>המסקנות</a:t>
            </a:r>
            <a:r>
              <a:rPr altLang="he-IL" dirty="0" smtClean="0">
                <a:solidFill>
                  <a:schemeClr val="bg2">
                    <a:lumMod val="40000"/>
                    <a:lumOff val="60000"/>
                  </a:schemeClr>
                </a:solidFill>
                <a:latin typeface="Arial" pitchFamily="34" charset="0"/>
                <a:cs typeface="Arial" pitchFamily="34" charset="0"/>
              </a:rPr>
              <a:t> </a:t>
            </a:r>
            <a:r>
              <a:rPr altLang="he-IL" dirty="0" err="1" smtClean="0">
                <a:solidFill>
                  <a:schemeClr val="bg2">
                    <a:lumMod val="40000"/>
                    <a:lumOff val="60000"/>
                  </a:schemeClr>
                </a:solidFill>
                <a:latin typeface="Arial" pitchFamily="34" charset="0"/>
                <a:cs typeface="Arial" pitchFamily="34" charset="0"/>
              </a:rPr>
              <a:t>של</a:t>
            </a:r>
            <a:r>
              <a:rPr altLang="he-IL" dirty="0" smtClean="0">
                <a:solidFill>
                  <a:schemeClr val="bg2">
                    <a:lumMod val="40000"/>
                    <a:lumOff val="60000"/>
                  </a:schemeClr>
                </a:solidFill>
                <a:latin typeface="Arial" pitchFamily="34" charset="0"/>
                <a:cs typeface="Arial" pitchFamily="34" charset="0"/>
              </a:rPr>
              <a:t> </a:t>
            </a:r>
            <a:r>
              <a:rPr altLang="he-IL" dirty="0" err="1" smtClean="0">
                <a:solidFill>
                  <a:schemeClr val="bg2">
                    <a:lumMod val="40000"/>
                    <a:lumOff val="60000"/>
                  </a:schemeClr>
                </a:solidFill>
                <a:latin typeface="Arial" pitchFamily="34" charset="0"/>
                <a:cs typeface="Arial" pitchFamily="34" charset="0"/>
              </a:rPr>
              <a:t>דרווין</a:t>
            </a:r>
            <a:endParaRPr lang="en-US" altLang="he-IL" dirty="0" smtClean="0">
              <a:solidFill>
                <a:schemeClr val="bg2">
                  <a:lumMod val="40000"/>
                  <a:lumOff val="60000"/>
                </a:schemeClr>
              </a:solidFill>
              <a:latin typeface="Arial" pitchFamily="34" charset="0"/>
              <a:cs typeface="Arial" pitchFamily="34" charset="0"/>
            </a:endParaRPr>
          </a:p>
        </p:txBody>
      </p:sp>
      <p:sp>
        <p:nvSpPr>
          <p:cNvPr id="15363" name="Rectangle 3"/>
          <p:cNvSpPr txBox="1">
            <a:spLocks noGrp="1"/>
          </p:cNvSpPr>
          <p:nvPr>
            <p:ph idx="1"/>
          </p:nvPr>
        </p:nvSpPr>
        <p:spPr>
          <a:xfrm>
            <a:off x="914400" y="1556792"/>
            <a:ext cx="7467600" cy="4221163"/>
          </a:xfrm>
        </p:spPr>
        <p:txBody>
          <a:bodyPr/>
          <a:lstStyle/>
          <a:p>
            <a:pPr eaLnBrk="1" hangingPunct="1"/>
            <a:r>
              <a:rPr altLang="he-IL" sz="2200" dirty="0" err="1" smtClean="0">
                <a:latin typeface="Arial" pitchFamily="34" charset="0"/>
                <a:cs typeface="Arial" pitchFamily="34" charset="0"/>
              </a:rPr>
              <a:t>דרווין</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התבונן</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בציפורים</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וגילה</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כי</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ההבדלים</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בין</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הציפורים</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הם</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בעיקר</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בצורת</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המקור</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ובצבע</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הראש</a:t>
            </a:r>
            <a:r>
              <a:rPr altLang="he-IL" sz="2200" dirty="0" smtClean="0">
                <a:latin typeface="Arial" pitchFamily="34" charset="0"/>
                <a:cs typeface="Arial" pitchFamily="34" charset="0"/>
              </a:rPr>
              <a:t>.</a:t>
            </a:r>
          </a:p>
          <a:p>
            <a:pPr eaLnBrk="1" hangingPunct="1"/>
            <a:r>
              <a:rPr altLang="he-IL" sz="2200" dirty="0" err="1" smtClean="0">
                <a:latin typeface="Arial" pitchFamily="34" charset="0"/>
                <a:cs typeface="Arial" pitchFamily="34" charset="0"/>
              </a:rPr>
              <a:t>דרווין</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המשיך</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וחקר</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את</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סביבת</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החיים</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ואת</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המזון</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של</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הציפורים</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וגילה</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כי</a:t>
            </a:r>
            <a:r>
              <a:rPr altLang="he-IL" sz="2200" dirty="0" smtClean="0">
                <a:latin typeface="Arial" pitchFamily="34" charset="0"/>
                <a:cs typeface="Arial" pitchFamily="34" charset="0"/>
              </a:rPr>
              <a:t>:</a:t>
            </a:r>
            <a:endParaRPr lang="he-IL" altLang="he-IL" sz="2200" dirty="0" smtClean="0">
              <a:latin typeface="Arial" pitchFamily="34" charset="0"/>
              <a:cs typeface="Arial" pitchFamily="34" charset="0"/>
            </a:endParaRPr>
          </a:p>
          <a:p>
            <a:pPr eaLnBrk="1" hangingPunct="1"/>
            <a:endParaRPr altLang="he-IL" sz="2200" dirty="0" smtClean="0">
              <a:latin typeface="Arial" pitchFamily="34" charset="0"/>
              <a:cs typeface="Arial" pitchFamily="34" charset="0"/>
            </a:endParaRPr>
          </a:p>
          <a:p>
            <a:pPr eaLnBrk="1" hangingPunct="1">
              <a:spcBef>
                <a:spcPts val="700"/>
              </a:spcBef>
              <a:buFontTx/>
              <a:buNone/>
            </a:pPr>
            <a:r>
              <a:rPr altLang="he-IL" sz="2400" dirty="0" smtClean="0">
                <a:latin typeface="Arial" pitchFamily="34" charset="0"/>
                <a:cs typeface="Arial" pitchFamily="34" charset="0"/>
              </a:rPr>
              <a:t>א. </a:t>
            </a:r>
            <a:r>
              <a:rPr altLang="he-IL" sz="2400" dirty="0" err="1" smtClean="0">
                <a:latin typeface="Arial" pitchFamily="34" charset="0"/>
                <a:cs typeface="Arial" pitchFamily="34" charset="0"/>
              </a:rPr>
              <a:t>קיימת</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התאמה</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בין</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סביבת</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החיים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לצבע</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הציפור</a:t>
            </a:r>
            <a:r>
              <a:rPr altLang="he-IL" sz="2400" dirty="0" smtClean="0">
                <a:latin typeface="Arial" pitchFamily="34" charset="0"/>
                <a:cs typeface="Arial" pitchFamily="34" charset="0"/>
              </a:rPr>
              <a:t>.</a:t>
            </a:r>
          </a:p>
          <a:p>
            <a:pPr eaLnBrk="1" hangingPunct="1">
              <a:buFontTx/>
              <a:buNone/>
            </a:pPr>
            <a:r>
              <a:rPr altLang="he-IL" sz="2400" dirty="0" smtClean="0">
                <a:latin typeface="Arial" pitchFamily="34" charset="0"/>
                <a:cs typeface="Arial" pitchFamily="34" charset="0"/>
              </a:rPr>
              <a:t>ב. </a:t>
            </a:r>
            <a:r>
              <a:rPr altLang="he-IL" sz="2400" dirty="0" err="1" smtClean="0">
                <a:latin typeface="Arial" pitchFamily="34" charset="0"/>
                <a:cs typeface="Arial" pitchFamily="34" charset="0"/>
              </a:rPr>
              <a:t>קיימת</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התאמה</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בין</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מבנה</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המקור</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לסוג</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המזון</a:t>
            </a:r>
            <a:r>
              <a:rPr altLang="he-IL" sz="2400" dirty="0" smtClean="0">
                <a:latin typeface="Arial" pitchFamily="34" charset="0"/>
                <a:cs typeface="Arial" pitchFamily="34" charset="0"/>
              </a:rPr>
              <a:t>. </a:t>
            </a:r>
            <a:endParaRPr lang="en-US" altLang="he-IL" sz="24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txBox="1">
            <a:spLocks noGrp="1"/>
          </p:cNvSpPr>
          <p:nvPr>
            <p:ph type="title"/>
          </p:nvPr>
        </p:nvSpPr>
        <p:spPr>
          <a:xfrm>
            <a:off x="914400" y="404664"/>
            <a:ext cx="7696200" cy="619472"/>
          </a:xfrm>
        </p:spPr>
        <p:txBody>
          <a:bodyPr>
            <a:normAutofit fontScale="90000"/>
          </a:bodyPr>
          <a:lstStyle/>
          <a:p>
            <a:pPr algn="ctr" eaLnBrk="1" hangingPunct="1"/>
            <a:r>
              <a:rPr altLang="he-IL" u="sng" dirty="0" err="1" smtClean="0">
                <a:solidFill>
                  <a:schemeClr val="bg2">
                    <a:lumMod val="40000"/>
                    <a:lumOff val="60000"/>
                  </a:schemeClr>
                </a:solidFill>
                <a:latin typeface="Arial" pitchFamily="34" charset="0"/>
                <a:cs typeface="Arial" pitchFamily="34" charset="0"/>
              </a:rPr>
              <a:t>תורת</a:t>
            </a:r>
            <a:r>
              <a:rPr altLang="he-IL" u="sng" dirty="0" smtClean="0">
                <a:solidFill>
                  <a:schemeClr val="bg2">
                    <a:lumMod val="40000"/>
                    <a:lumOff val="60000"/>
                  </a:schemeClr>
                </a:solidFill>
                <a:latin typeface="Arial" pitchFamily="34" charset="0"/>
                <a:cs typeface="Arial" pitchFamily="34" charset="0"/>
              </a:rPr>
              <a:t> </a:t>
            </a:r>
            <a:r>
              <a:rPr altLang="he-IL" u="sng" dirty="0" err="1" smtClean="0">
                <a:solidFill>
                  <a:schemeClr val="bg2">
                    <a:lumMod val="40000"/>
                    <a:lumOff val="60000"/>
                  </a:schemeClr>
                </a:solidFill>
                <a:latin typeface="Arial" pitchFamily="34" charset="0"/>
                <a:cs typeface="Arial" pitchFamily="34" charset="0"/>
              </a:rPr>
              <a:t>האבולוציה</a:t>
            </a:r>
            <a:endParaRPr lang="en-US" altLang="he-IL" u="sng" dirty="0" smtClean="0">
              <a:solidFill>
                <a:schemeClr val="bg2">
                  <a:lumMod val="40000"/>
                  <a:lumOff val="60000"/>
                </a:schemeClr>
              </a:solidFill>
              <a:latin typeface="Arial" pitchFamily="34" charset="0"/>
              <a:cs typeface="Arial" pitchFamily="34" charset="0"/>
            </a:endParaRPr>
          </a:p>
        </p:txBody>
      </p:sp>
      <p:sp>
        <p:nvSpPr>
          <p:cNvPr id="17411" name="Rectangle 3"/>
          <p:cNvSpPr txBox="1">
            <a:spLocks noGrp="1"/>
          </p:cNvSpPr>
          <p:nvPr>
            <p:ph idx="1"/>
          </p:nvPr>
        </p:nvSpPr>
        <p:spPr>
          <a:xfrm>
            <a:off x="250825" y="1412875"/>
            <a:ext cx="8507413" cy="4525963"/>
          </a:xfrm>
        </p:spPr>
        <p:txBody>
          <a:bodyPr/>
          <a:lstStyle/>
          <a:p>
            <a:pPr eaLnBrk="1" hangingPunct="1"/>
            <a:r>
              <a:rPr altLang="he-IL" dirty="0" err="1" smtClean="0">
                <a:latin typeface="Arial" pitchFamily="34" charset="0"/>
                <a:cs typeface="Arial" pitchFamily="34" charset="0"/>
              </a:rPr>
              <a:t>דרווין</a:t>
            </a:r>
            <a:r>
              <a:rPr altLang="he-IL" dirty="0" smtClean="0">
                <a:latin typeface="Arial" pitchFamily="34" charset="0"/>
                <a:cs typeface="Arial" pitchFamily="34" charset="0"/>
              </a:rPr>
              <a:t> </a:t>
            </a:r>
            <a:r>
              <a:rPr altLang="he-IL" dirty="0" err="1" smtClean="0">
                <a:latin typeface="Arial" pitchFamily="34" charset="0"/>
                <a:cs typeface="Arial" pitchFamily="34" charset="0"/>
              </a:rPr>
              <a:t>התבונן</a:t>
            </a:r>
            <a:r>
              <a:rPr altLang="he-IL" dirty="0" smtClean="0">
                <a:latin typeface="Arial" pitchFamily="34" charset="0"/>
                <a:cs typeface="Arial" pitchFamily="34" charset="0"/>
              </a:rPr>
              <a:t> </a:t>
            </a:r>
            <a:r>
              <a:rPr altLang="he-IL" dirty="0" err="1" smtClean="0">
                <a:latin typeface="Arial" pitchFamily="34" charset="0"/>
                <a:cs typeface="Arial" pitchFamily="34" charset="0"/>
              </a:rPr>
              <a:t>בבעלי</a:t>
            </a:r>
            <a:r>
              <a:rPr altLang="he-IL" dirty="0" smtClean="0">
                <a:latin typeface="Arial" pitchFamily="34" charset="0"/>
                <a:cs typeface="Arial" pitchFamily="34" charset="0"/>
              </a:rPr>
              <a:t> </a:t>
            </a:r>
            <a:r>
              <a:rPr altLang="he-IL" dirty="0" err="1" smtClean="0">
                <a:latin typeface="Arial" pitchFamily="34" charset="0"/>
                <a:cs typeface="Arial" pitchFamily="34" charset="0"/>
              </a:rPr>
              <a:t>החיים</a:t>
            </a:r>
            <a:r>
              <a:rPr altLang="he-IL" dirty="0" smtClean="0">
                <a:latin typeface="Arial" pitchFamily="34" charset="0"/>
                <a:cs typeface="Arial" pitchFamily="34" charset="0"/>
              </a:rPr>
              <a:t> </a:t>
            </a:r>
            <a:r>
              <a:rPr altLang="he-IL" dirty="0" err="1" smtClean="0">
                <a:latin typeface="Arial" pitchFamily="34" charset="0"/>
                <a:cs typeface="Arial" pitchFamily="34" charset="0"/>
              </a:rPr>
              <a:t>והסיק</a:t>
            </a:r>
            <a:r>
              <a:rPr altLang="he-IL" dirty="0" smtClean="0">
                <a:latin typeface="Arial" pitchFamily="34" charset="0"/>
                <a:cs typeface="Arial" pitchFamily="34" charset="0"/>
              </a:rPr>
              <a:t> </a:t>
            </a:r>
            <a:r>
              <a:rPr altLang="he-IL" dirty="0" err="1" smtClean="0">
                <a:latin typeface="Arial" pitchFamily="34" charset="0"/>
                <a:cs typeface="Arial" pitchFamily="34" charset="0"/>
              </a:rPr>
              <a:t>כי</a:t>
            </a:r>
            <a:r>
              <a:rPr altLang="he-IL" dirty="0" smtClean="0">
                <a:latin typeface="Arial" pitchFamily="34" charset="0"/>
                <a:cs typeface="Arial" pitchFamily="34" charset="0"/>
              </a:rPr>
              <a:t> </a:t>
            </a:r>
            <a:r>
              <a:rPr altLang="he-IL" dirty="0" err="1" smtClean="0">
                <a:latin typeface="Arial" pitchFamily="34" charset="0"/>
                <a:cs typeface="Arial" pitchFamily="34" charset="0"/>
              </a:rPr>
              <a:t>מוצאם</a:t>
            </a:r>
            <a:r>
              <a:rPr altLang="he-IL" dirty="0" smtClean="0">
                <a:latin typeface="Arial" pitchFamily="34" charset="0"/>
                <a:cs typeface="Arial" pitchFamily="34" charset="0"/>
              </a:rPr>
              <a:t> </a:t>
            </a:r>
            <a:r>
              <a:rPr altLang="he-IL" dirty="0" err="1" smtClean="0">
                <a:latin typeface="Arial" pitchFamily="34" charset="0"/>
                <a:cs typeface="Arial" pitchFamily="34" charset="0"/>
              </a:rPr>
              <a:t>של</a:t>
            </a:r>
            <a:r>
              <a:rPr altLang="he-IL" dirty="0" smtClean="0">
                <a:latin typeface="Arial" pitchFamily="34" charset="0"/>
                <a:cs typeface="Arial" pitchFamily="34" charset="0"/>
              </a:rPr>
              <a:t> </a:t>
            </a:r>
            <a:r>
              <a:rPr altLang="he-IL" dirty="0" err="1" smtClean="0">
                <a:latin typeface="Arial" pitchFamily="34" charset="0"/>
                <a:cs typeface="Arial" pitchFamily="34" charset="0"/>
              </a:rPr>
              <a:t>כל</a:t>
            </a:r>
            <a:r>
              <a:rPr altLang="he-IL" dirty="0" smtClean="0">
                <a:latin typeface="Arial" pitchFamily="34" charset="0"/>
                <a:cs typeface="Arial" pitchFamily="34" charset="0"/>
              </a:rPr>
              <a:t> </a:t>
            </a:r>
            <a:r>
              <a:rPr altLang="he-IL" dirty="0" err="1" smtClean="0">
                <a:latin typeface="Arial" pitchFamily="34" charset="0"/>
                <a:cs typeface="Arial" pitchFamily="34" charset="0"/>
              </a:rPr>
              <a:t>היצורים</a:t>
            </a:r>
            <a:r>
              <a:rPr altLang="he-IL" dirty="0" smtClean="0">
                <a:latin typeface="Arial" pitchFamily="34" charset="0"/>
                <a:cs typeface="Arial" pitchFamily="34" charset="0"/>
              </a:rPr>
              <a:t> </a:t>
            </a:r>
            <a:r>
              <a:rPr altLang="he-IL" dirty="0" err="1" smtClean="0">
                <a:latin typeface="Arial" pitchFamily="34" charset="0"/>
                <a:cs typeface="Arial" pitchFamily="34" charset="0"/>
              </a:rPr>
              <a:t>הוא</a:t>
            </a:r>
            <a:r>
              <a:rPr altLang="he-IL" dirty="0" smtClean="0">
                <a:latin typeface="Arial" pitchFamily="34" charset="0"/>
                <a:cs typeface="Arial" pitchFamily="34" charset="0"/>
              </a:rPr>
              <a:t> </a:t>
            </a:r>
            <a:r>
              <a:rPr altLang="he-IL" dirty="0" err="1" smtClean="0">
                <a:latin typeface="Arial" pitchFamily="34" charset="0"/>
                <a:cs typeface="Arial" pitchFamily="34" charset="0"/>
              </a:rPr>
              <a:t>אי</a:t>
            </a:r>
            <a:r>
              <a:rPr altLang="he-IL" dirty="0" smtClean="0">
                <a:latin typeface="Arial" pitchFamily="34" charset="0"/>
                <a:cs typeface="Arial" pitchFamily="34" charset="0"/>
              </a:rPr>
              <a:t> </a:t>
            </a:r>
            <a:r>
              <a:rPr altLang="he-IL" dirty="0" err="1" smtClean="0">
                <a:latin typeface="Arial" pitchFamily="34" charset="0"/>
                <a:cs typeface="Arial" pitchFamily="34" charset="0"/>
              </a:rPr>
              <a:t>אחד</a:t>
            </a:r>
            <a:r>
              <a:rPr altLang="he-IL" dirty="0" smtClean="0">
                <a:latin typeface="Arial" pitchFamily="34" charset="0"/>
                <a:cs typeface="Arial" pitchFamily="34" charset="0"/>
              </a:rPr>
              <a:t>. </a:t>
            </a:r>
            <a:r>
              <a:rPr altLang="he-IL" dirty="0" err="1" smtClean="0">
                <a:latin typeface="Arial" pitchFamily="34" charset="0"/>
                <a:cs typeface="Arial" pitchFamily="34" charset="0"/>
              </a:rPr>
              <a:t>במהלך</a:t>
            </a:r>
            <a:r>
              <a:rPr altLang="he-IL" dirty="0" smtClean="0">
                <a:latin typeface="Arial" pitchFamily="34" charset="0"/>
                <a:cs typeface="Arial" pitchFamily="34" charset="0"/>
              </a:rPr>
              <a:t> </a:t>
            </a:r>
            <a:r>
              <a:rPr altLang="he-IL" dirty="0" err="1" smtClean="0">
                <a:latin typeface="Arial" pitchFamily="34" charset="0"/>
                <a:cs typeface="Arial" pitchFamily="34" charset="0"/>
              </a:rPr>
              <a:t>מיליוני</a:t>
            </a:r>
            <a:r>
              <a:rPr altLang="he-IL" dirty="0" smtClean="0">
                <a:latin typeface="Arial" pitchFamily="34" charset="0"/>
                <a:cs typeface="Arial" pitchFamily="34" charset="0"/>
              </a:rPr>
              <a:t> </a:t>
            </a:r>
            <a:r>
              <a:rPr altLang="he-IL" dirty="0" err="1" smtClean="0">
                <a:latin typeface="Arial" pitchFamily="34" charset="0"/>
                <a:cs typeface="Arial" pitchFamily="34" charset="0"/>
              </a:rPr>
              <a:t>שנים</a:t>
            </a:r>
            <a:r>
              <a:rPr altLang="he-IL" b="1" dirty="0" smtClean="0">
                <a:solidFill>
                  <a:srgbClr val="FF0000"/>
                </a:solidFill>
                <a:latin typeface="Arial" pitchFamily="34" charset="0"/>
                <a:cs typeface="Arial" pitchFamily="34" charset="0"/>
              </a:rPr>
              <a:t> </a:t>
            </a:r>
            <a:r>
              <a:rPr altLang="he-IL" dirty="0" err="1" smtClean="0">
                <a:latin typeface="Arial" pitchFamily="34" charset="0"/>
                <a:cs typeface="Arial" pitchFamily="34" charset="0"/>
              </a:rPr>
              <a:t>האי</a:t>
            </a:r>
            <a:r>
              <a:rPr altLang="he-IL" dirty="0" smtClean="0">
                <a:latin typeface="Arial" pitchFamily="34" charset="0"/>
                <a:cs typeface="Arial" pitchFamily="34" charset="0"/>
              </a:rPr>
              <a:t> </a:t>
            </a:r>
            <a:r>
              <a:rPr altLang="he-IL" dirty="0" err="1" smtClean="0">
                <a:latin typeface="Arial" pitchFamily="34" charset="0"/>
                <a:cs typeface="Arial" pitchFamily="34" charset="0"/>
              </a:rPr>
              <a:t>התפצל</a:t>
            </a:r>
            <a:r>
              <a:rPr altLang="he-IL" dirty="0" smtClean="0">
                <a:latin typeface="Arial" pitchFamily="34" charset="0"/>
                <a:cs typeface="Arial" pitchFamily="34" charset="0"/>
              </a:rPr>
              <a:t> </a:t>
            </a:r>
            <a:r>
              <a:rPr altLang="he-IL" dirty="0" err="1" smtClean="0">
                <a:latin typeface="Arial" pitchFamily="34" charset="0"/>
                <a:cs typeface="Arial" pitchFamily="34" charset="0"/>
              </a:rPr>
              <a:t>להרבה</a:t>
            </a:r>
            <a:r>
              <a:rPr altLang="he-IL" dirty="0" smtClean="0">
                <a:latin typeface="Arial" pitchFamily="34" charset="0"/>
                <a:cs typeface="Arial" pitchFamily="34" charset="0"/>
              </a:rPr>
              <a:t> </a:t>
            </a:r>
            <a:r>
              <a:rPr altLang="he-IL" dirty="0" err="1" smtClean="0">
                <a:latin typeface="Arial" pitchFamily="34" charset="0"/>
                <a:cs typeface="Arial" pitchFamily="34" charset="0"/>
              </a:rPr>
              <a:t>איים</a:t>
            </a:r>
            <a:r>
              <a:rPr altLang="he-IL" dirty="0" smtClean="0">
                <a:latin typeface="Arial" pitchFamily="34" charset="0"/>
                <a:cs typeface="Arial" pitchFamily="34" charset="0"/>
              </a:rPr>
              <a:t> </a:t>
            </a:r>
            <a:r>
              <a:rPr altLang="he-IL" dirty="0" err="1" smtClean="0">
                <a:latin typeface="Arial" pitchFamily="34" charset="0"/>
                <a:cs typeface="Arial" pitchFamily="34" charset="0"/>
              </a:rPr>
              <a:t>נפרדים</a:t>
            </a:r>
            <a:r>
              <a:rPr altLang="he-IL" dirty="0" smtClean="0">
                <a:latin typeface="Arial" pitchFamily="34" charset="0"/>
                <a:cs typeface="Arial" pitchFamily="34" charset="0"/>
              </a:rPr>
              <a:t>.</a:t>
            </a:r>
          </a:p>
          <a:p>
            <a:pPr eaLnBrk="1" hangingPunct="1"/>
            <a:endParaRPr altLang="he-IL" dirty="0" smtClean="0">
              <a:latin typeface="Arial" pitchFamily="34" charset="0"/>
              <a:cs typeface="Arial" pitchFamily="34" charset="0"/>
            </a:endParaRPr>
          </a:p>
          <a:p>
            <a:pPr eaLnBrk="1" hangingPunct="1"/>
            <a:r>
              <a:rPr altLang="he-IL" dirty="0" err="1" smtClean="0">
                <a:latin typeface="Arial" pitchFamily="34" charset="0"/>
                <a:cs typeface="Arial" pitchFamily="34" charset="0"/>
              </a:rPr>
              <a:t>בכל</a:t>
            </a:r>
            <a:r>
              <a:rPr altLang="he-IL" dirty="0" smtClean="0">
                <a:latin typeface="Arial" pitchFamily="34" charset="0"/>
                <a:cs typeface="Arial" pitchFamily="34" charset="0"/>
              </a:rPr>
              <a:t> </a:t>
            </a:r>
            <a:r>
              <a:rPr altLang="he-IL" dirty="0" err="1" smtClean="0">
                <a:latin typeface="Arial" pitchFamily="34" charset="0"/>
                <a:cs typeface="Arial" pitchFamily="34" charset="0"/>
              </a:rPr>
              <a:t>אי</a:t>
            </a:r>
            <a:r>
              <a:rPr altLang="he-IL" dirty="0" smtClean="0">
                <a:latin typeface="Arial" pitchFamily="34" charset="0"/>
                <a:cs typeface="Arial" pitchFamily="34" charset="0"/>
              </a:rPr>
              <a:t> </a:t>
            </a:r>
            <a:r>
              <a:rPr altLang="he-IL" dirty="0" err="1" smtClean="0">
                <a:latin typeface="Arial" pitchFamily="34" charset="0"/>
                <a:cs typeface="Arial" pitchFamily="34" charset="0"/>
              </a:rPr>
              <a:t>התפתחו</a:t>
            </a:r>
            <a:r>
              <a:rPr altLang="he-IL" dirty="0" smtClean="0">
                <a:latin typeface="Arial" pitchFamily="34" charset="0"/>
                <a:cs typeface="Arial" pitchFamily="34" charset="0"/>
              </a:rPr>
              <a:t> </a:t>
            </a:r>
            <a:r>
              <a:rPr altLang="he-IL" dirty="0" err="1" smtClean="0">
                <a:latin typeface="Arial" pitchFamily="34" charset="0"/>
                <a:cs typeface="Arial" pitchFamily="34" charset="0"/>
              </a:rPr>
              <a:t>יצורים</a:t>
            </a:r>
            <a:r>
              <a:rPr altLang="he-IL" dirty="0" smtClean="0">
                <a:latin typeface="Arial" pitchFamily="34" charset="0"/>
                <a:cs typeface="Arial" pitchFamily="34" charset="0"/>
              </a:rPr>
              <a:t> </a:t>
            </a:r>
            <a:r>
              <a:rPr altLang="he-IL" dirty="0" err="1" smtClean="0">
                <a:latin typeface="Arial" pitchFamily="34" charset="0"/>
                <a:cs typeface="Arial" pitchFamily="34" charset="0"/>
              </a:rPr>
              <a:t>חיים</a:t>
            </a:r>
            <a:r>
              <a:rPr altLang="he-IL" dirty="0" smtClean="0">
                <a:latin typeface="Arial" pitchFamily="34" charset="0"/>
                <a:cs typeface="Arial" pitchFamily="34" charset="0"/>
              </a:rPr>
              <a:t> </a:t>
            </a:r>
            <a:r>
              <a:rPr altLang="he-IL" dirty="0" err="1" smtClean="0">
                <a:latin typeface="Arial" pitchFamily="34" charset="0"/>
                <a:cs typeface="Arial" pitchFamily="34" charset="0"/>
              </a:rPr>
              <a:t>המותאמים</a:t>
            </a:r>
            <a:r>
              <a:rPr altLang="he-IL" dirty="0" smtClean="0">
                <a:latin typeface="Arial" pitchFamily="34" charset="0"/>
                <a:cs typeface="Arial" pitchFamily="34" charset="0"/>
              </a:rPr>
              <a:t> </a:t>
            </a:r>
            <a:r>
              <a:rPr altLang="he-IL" dirty="0" err="1" smtClean="0">
                <a:latin typeface="Arial" pitchFamily="34" charset="0"/>
                <a:cs typeface="Arial" pitchFamily="34" charset="0"/>
              </a:rPr>
              <a:t>לחיים</a:t>
            </a:r>
            <a:r>
              <a:rPr altLang="he-IL" dirty="0" smtClean="0">
                <a:latin typeface="Arial" pitchFamily="34" charset="0"/>
                <a:cs typeface="Arial" pitchFamily="34" charset="0"/>
              </a:rPr>
              <a:t> </a:t>
            </a:r>
            <a:r>
              <a:rPr altLang="he-IL" dirty="0" err="1" smtClean="0">
                <a:latin typeface="Arial" pitchFamily="34" charset="0"/>
                <a:cs typeface="Arial" pitchFamily="34" charset="0"/>
              </a:rPr>
              <a:t>באי</a:t>
            </a:r>
            <a:r>
              <a:rPr altLang="he-IL" dirty="0" smtClean="0">
                <a:latin typeface="Arial" pitchFamily="34" charset="0"/>
                <a:cs typeface="Arial" pitchFamily="34" charset="0"/>
              </a:rPr>
              <a:t> </a:t>
            </a:r>
            <a:r>
              <a:rPr altLang="he-IL" dirty="0" err="1" smtClean="0">
                <a:latin typeface="Arial" pitchFamily="34" charset="0"/>
                <a:cs typeface="Arial" pitchFamily="34" charset="0"/>
              </a:rPr>
              <a:t>זה</a:t>
            </a:r>
            <a:r>
              <a:rPr altLang="he-IL" dirty="0" smtClean="0">
                <a:latin typeface="Arial" pitchFamily="34" charset="0"/>
                <a:cs typeface="Arial" pitchFamily="34" charset="0"/>
              </a:rPr>
              <a:t>.</a:t>
            </a:r>
            <a:r>
              <a:rPr lang="he-IL" altLang="he-IL" dirty="0" smtClean="0">
                <a:latin typeface="Arial" pitchFamily="34" charset="0"/>
                <a:cs typeface="Arial" pitchFamily="34" charset="0"/>
              </a:rPr>
              <a:t> </a:t>
            </a:r>
            <a:r>
              <a:rPr altLang="he-IL" dirty="0" err="1" smtClean="0">
                <a:latin typeface="Arial" pitchFamily="34" charset="0"/>
                <a:cs typeface="Arial" pitchFamily="34" charset="0"/>
              </a:rPr>
              <a:t>התפתחות</a:t>
            </a:r>
            <a:r>
              <a:rPr altLang="he-IL" dirty="0" smtClean="0">
                <a:latin typeface="Arial" pitchFamily="34" charset="0"/>
                <a:cs typeface="Arial" pitchFamily="34" charset="0"/>
              </a:rPr>
              <a:t> </a:t>
            </a:r>
            <a:r>
              <a:rPr altLang="he-IL" dirty="0" err="1" smtClean="0">
                <a:latin typeface="Arial" pitchFamily="34" charset="0"/>
                <a:cs typeface="Arial" pitchFamily="34" charset="0"/>
              </a:rPr>
              <a:t>היצורים</a:t>
            </a:r>
            <a:r>
              <a:rPr altLang="he-IL" dirty="0" smtClean="0">
                <a:latin typeface="Arial" pitchFamily="34" charset="0"/>
                <a:cs typeface="Arial" pitchFamily="34" charset="0"/>
              </a:rPr>
              <a:t> </a:t>
            </a:r>
            <a:r>
              <a:rPr lang="he-IL" altLang="he-IL" dirty="0" smtClean="0">
                <a:latin typeface="Arial" pitchFamily="34" charset="0"/>
                <a:cs typeface="Arial" pitchFamily="34" charset="0"/>
              </a:rPr>
              <a:t>ה</a:t>
            </a:r>
            <a:r>
              <a:rPr altLang="he-IL" dirty="0" err="1" smtClean="0">
                <a:latin typeface="Arial" pitchFamily="34" charset="0"/>
                <a:cs typeface="Arial" pitchFamily="34" charset="0"/>
              </a:rPr>
              <a:t>תבצעה</a:t>
            </a:r>
            <a:r>
              <a:rPr altLang="he-IL" dirty="0" smtClean="0">
                <a:latin typeface="Arial" pitchFamily="34" charset="0"/>
                <a:cs typeface="Arial" pitchFamily="34" charset="0"/>
              </a:rPr>
              <a:t>  על </a:t>
            </a:r>
            <a:r>
              <a:rPr altLang="he-IL" dirty="0" err="1" smtClean="0">
                <a:latin typeface="Arial" pitchFamily="34" charset="0"/>
                <a:cs typeface="Arial" pitchFamily="34" charset="0"/>
              </a:rPr>
              <a:t>פי</a:t>
            </a:r>
            <a:r>
              <a:rPr altLang="he-IL" dirty="0" smtClean="0">
                <a:latin typeface="Arial" pitchFamily="34" charset="0"/>
                <a:cs typeface="Arial" pitchFamily="34" charset="0"/>
              </a:rPr>
              <a:t> </a:t>
            </a:r>
            <a:r>
              <a:rPr altLang="he-IL" dirty="0" err="1" smtClean="0">
                <a:latin typeface="Arial" pitchFamily="34" charset="0"/>
                <a:cs typeface="Arial" pitchFamily="34" charset="0"/>
              </a:rPr>
              <a:t>תיאוריה</a:t>
            </a:r>
            <a:r>
              <a:rPr altLang="he-IL" dirty="0" smtClean="0">
                <a:latin typeface="Arial" pitchFamily="34" charset="0"/>
                <a:cs typeface="Arial" pitchFamily="34" charset="0"/>
              </a:rPr>
              <a:t> </a:t>
            </a:r>
            <a:r>
              <a:rPr altLang="he-IL" dirty="0" err="1" smtClean="0">
                <a:latin typeface="Arial" pitchFamily="34" charset="0"/>
                <a:cs typeface="Arial" pitchFamily="34" charset="0"/>
              </a:rPr>
              <a:t>שדרווין</a:t>
            </a:r>
            <a:r>
              <a:rPr altLang="he-IL" dirty="0" smtClean="0">
                <a:latin typeface="Arial" pitchFamily="34" charset="0"/>
                <a:cs typeface="Arial" pitchFamily="34" charset="0"/>
              </a:rPr>
              <a:t> </a:t>
            </a:r>
            <a:r>
              <a:rPr altLang="he-IL" dirty="0" err="1" smtClean="0">
                <a:latin typeface="Arial" pitchFamily="34" charset="0"/>
                <a:cs typeface="Arial" pitchFamily="34" charset="0"/>
              </a:rPr>
              <a:t>קרא</a:t>
            </a:r>
            <a:r>
              <a:rPr altLang="he-IL" dirty="0" smtClean="0">
                <a:latin typeface="Arial" pitchFamily="34" charset="0"/>
                <a:cs typeface="Arial" pitchFamily="34" charset="0"/>
              </a:rPr>
              <a:t> </a:t>
            </a:r>
            <a:r>
              <a:rPr altLang="he-IL" dirty="0" err="1" smtClean="0">
                <a:latin typeface="Arial" pitchFamily="34" charset="0"/>
                <a:cs typeface="Arial" pitchFamily="34" charset="0"/>
              </a:rPr>
              <a:t>לה</a:t>
            </a:r>
            <a:r>
              <a:rPr altLang="he-IL" dirty="0" smtClean="0">
                <a:latin typeface="Arial" pitchFamily="34" charset="0"/>
                <a:cs typeface="Arial" pitchFamily="34" charset="0"/>
              </a:rPr>
              <a:t>  :"</a:t>
            </a:r>
            <a:r>
              <a:rPr altLang="he-IL" dirty="0" err="1" smtClean="0">
                <a:latin typeface="Arial" pitchFamily="34" charset="0"/>
                <a:cs typeface="Arial" pitchFamily="34" charset="0"/>
              </a:rPr>
              <a:t>תורת</a:t>
            </a:r>
            <a:r>
              <a:rPr altLang="he-IL" dirty="0" smtClean="0">
                <a:latin typeface="Arial" pitchFamily="34" charset="0"/>
                <a:cs typeface="Arial" pitchFamily="34" charset="0"/>
              </a:rPr>
              <a:t> </a:t>
            </a:r>
            <a:r>
              <a:rPr altLang="he-IL" dirty="0" err="1" smtClean="0">
                <a:latin typeface="Arial" pitchFamily="34" charset="0"/>
                <a:cs typeface="Arial" pitchFamily="34" charset="0"/>
              </a:rPr>
              <a:t>האבולוציה</a:t>
            </a:r>
            <a:r>
              <a:rPr altLang="he-IL" dirty="0" smtClean="0">
                <a:latin typeface="Arial" pitchFamily="34" charset="0"/>
                <a:cs typeface="Arial" pitchFamily="34" charset="0"/>
              </a:rPr>
              <a:t>".</a:t>
            </a:r>
          </a:p>
          <a:p>
            <a:pPr eaLnBrk="1" hangingPunct="1">
              <a:buFontTx/>
              <a:buNone/>
            </a:pPr>
            <a:endParaRPr altLang="he-IL"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txBox="1">
            <a:spLocks noGrp="1"/>
          </p:cNvSpPr>
          <p:nvPr>
            <p:ph type="title"/>
          </p:nvPr>
        </p:nvSpPr>
        <p:spPr>
          <a:xfrm>
            <a:off x="914400" y="476672"/>
            <a:ext cx="7696200" cy="763488"/>
          </a:xfrm>
        </p:spPr>
        <p:txBody>
          <a:bodyPr/>
          <a:lstStyle/>
          <a:p>
            <a:pPr algn="ctr" eaLnBrk="1" hangingPunct="1"/>
            <a:r>
              <a:rPr altLang="he-IL" u="sng" dirty="0" err="1" smtClean="0">
                <a:solidFill>
                  <a:schemeClr val="bg2">
                    <a:lumMod val="40000"/>
                    <a:lumOff val="60000"/>
                  </a:schemeClr>
                </a:solidFill>
                <a:latin typeface="Arial" pitchFamily="34" charset="0"/>
                <a:cs typeface="Arial" pitchFamily="34" charset="0"/>
              </a:rPr>
              <a:t>מהי</a:t>
            </a:r>
            <a:r>
              <a:rPr altLang="he-IL" u="sng" dirty="0" smtClean="0">
                <a:solidFill>
                  <a:schemeClr val="bg2">
                    <a:lumMod val="40000"/>
                    <a:lumOff val="60000"/>
                  </a:schemeClr>
                </a:solidFill>
                <a:latin typeface="Arial" pitchFamily="34" charset="0"/>
                <a:cs typeface="Arial" pitchFamily="34" charset="0"/>
              </a:rPr>
              <a:t> </a:t>
            </a:r>
            <a:r>
              <a:rPr altLang="he-IL" u="sng" dirty="0" err="1" smtClean="0">
                <a:solidFill>
                  <a:schemeClr val="bg2">
                    <a:lumMod val="40000"/>
                    <a:lumOff val="60000"/>
                  </a:schemeClr>
                </a:solidFill>
                <a:latin typeface="Arial" pitchFamily="34" charset="0"/>
                <a:cs typeface="Arial" pitchFamily="34" charset="0"/>
              </a:rPr>
              <a:t>תורת</a:t>
            </a:r>
            <a:r>
              <a:rPr altLang="he-IL" u="sng" dirty="0" smtClean="0">
                <a:solidFill>
                  <a:schemeClr val="bg2">
                    <a:lumMod val="40000"/>
                    <a:lumOff val="60000"/>
                  </a:schemeClr>
                </a:solidFill>
                <a:latin typeface="Arial" pitchFamily="34" charset="0"/>
                <a:cs typeface="Arial" pitchFamily="34" charset="0"/>
              </a:rPr>
              <a:t> </a:t>
            </a:r>
            <a:r>
              <a:rPr altLang="he-IL" u="sng" dirty="0" err="1" smtClean="0">
                <a:solidFill>
                  <a:schemeClr val="bg2">
                    <a:lumMod val="40000"/>
                    <a:lumOff val="60000"/>
                  </a:schemeClr>
                </a:solidFill>
                <a:latin typeface="Arial" pitchFamily="34" charset="0"/>
                <a:cs typeface="Arial" pitchFamily="34" charset="0"/>
              </a:rPr>
              <a:t>האבולוציה</a:t>
            </a:r>
            <a:r>
              <a:rPr altLang="he-IL" u="sng" dirty="0" smtClean="0">
                <a:solidFill>
                  <a:schemeClr val="bg2">
                    <a:lumMod val="40000"/>
                    <a:lumOff val="60000"/>
                  </a:schemeClr>
                </a:solidFill>
                <a:latin typeface="Arial" pitchFamily="34" charset="0"/>
                <a:cs typeface="Arial" pitchFamily="34" charset="0"/>
              </a:rPr>
              <a:t>?</a:t>
            </a:r>
            <a:endParaRPr lang="en-US" altLang="he-IL" u="sng" dirty="0" smtClean="0">
              <a:solidFill>
                <a:schemeClr val="bg2">
                  <a:lumMod val="40000"/>
                  <a:lumOff val="60000"/>
                </a:schemeClr>
              </a:solidFill>
              <a:latin typeface="Arial" pitchFamily="34" charset="0"/>
              <a:cs typeface="Arial" pitchFamily="34" charset="0"/>
            </a:endParaRPr>
          </a:p>
        </p:txBody>
      </p:sp>
      <p:sp>
        <p:nvSpPr>
          <p:cNvPr id="18435" name="Rectangle 3"/>
          <p:cNvSpPr txBox="1">
            <a:spLocks noGrp="1"/>
          </p:cNvSpPr>
          <p:nvPr>
            <p:ph idx="1"/>
          </p:nvPr>
        </p:nvSpPr>
        <p:spPr>
          <a:xfrm>
            <a:off x="457200" y="1600200"/>
            <a:ext cx="8229600" cy="4708525"/>
          </a:xfrm>
        </p:spPr>
        <p:txBody>
          <a:bodyPr/>
          <a:lstStyle/>
          <a:p>
            <a:pPr marL="457200" indent="-457200">
              <a:lnSpc>
                <a:spcPct val="90000"/>
              </a:lnSpc>
              <a:spcBef>
                <a:spcPts val="600"/>
              </a:spcBef>
              <a:buFont typeface="+mj-lt"/>
              <a:buAutoNum type="arabicPeriod"/>
            </a:pPr>
            <a:r>
              <a:rPr altLang="he-IL" sz="2400" dirty="0" err="1" smtClean="0">
                <a:latin typeface="Arial" pitchFamily="34" charset="0"/>
                <a:cs typeface="Arial" pitchFamily="34" charset="0"/>
              </a:rPr>
              <a:t>לעיתים</a:t>
            </a:r>
            <a:r>
              <a:rPr lang="he-IL" altLang="he-IL" sz="2400" dirty="0" smtClean="0">
                <a:latin typeface="Arial" pitchFamily="34" charset="0"/>
                <a:cs typeface="Arial" pitchFamily="34" charset="0"/>
              </a:rPr>
              <a:t>, במקרה, </a:t>
            </a:r>
            <a:r>
              <a:rPr altLang="he-IL" sz="2400" dirty="0" err="1" smtClean="0">
                <a:latin typeface="Arial" pitchFamily="34" charset="0"/>
                <a:cs typeface="Arial" pitchFamily="34" charset="0"/>
              </a:rPr>
              <a:t>נוצרים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יצורים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עם</a:t>
            </a:r>
            <a:r>
              <a:rPr altLang="he-IL" sz="2400" dirty="0" smtClean="0">
                <a:latin typeface="Arial" pitchFamily="34" charset="0"/>
                <a:cs typeface="Arial" pitchFamily="34" charset="0"/>
              </a:rPr>
              <a:t> </a:t>
            </a:r>
            <a:r>
              <a:rPr altLang="he-IL" sz="2400" b="1" dirty="0" err="1" smtClean="0">
                <a:latin typeface="Arial" pitchFamily="34" charset="0"/>
                <a:cs typeface="Arial" pitchFamily="34" charset="0"/>
              </a:rPr>
              <a:t>תכונה</a:t>
            </a:r>
            <a:r>
              <a:rPr altLang="he-IL" sz="2400" dirty="0" smtClean="0">
                <a:latin typeface="Arial" pitchFamily="34" charset="0"/>
                <a:cs typeface="Arial" pitchFamily="34" charset="0"/>
              </a:rPr>
              <a:t> </a:t>
            </a:r>
            <a:r>
              <a:rPr altLang="he-IL" sz="2400" b="1" dirty="0" err="1" smtClean="0">
                <a:latin typeface="Arial" pitchFamily="34" charset="0"/>
                <a:cs typeface="Arial" pitchFamily="34" charset="0"/>
              </a:rPr>
              <a:t>שונה</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משאר</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היצורים</a:t>
            </a:r>
            <a:r>
              <a:rPr lang="he-IL" altLang="he-IL" sz="2400" dirty="0" smtClean="0">
                <a:latin typeface="Arial" pitchFamily="34" charset="0"/>
                <a:cs typeface="Arial" pitchFamily="34" charset="0"/>
              </a:rPr>
              <a:t>.</a:t>
            </a:r>
          </a:p>
          <a:p>
            <a:pPr marL="457200" indent="-457200">
              <a:lnSpc>
                <a:spcPct val="90000"/>
              </a:lnSpc>
              <a:spcBef>
                <a:spcPts val="600"/>
              </a:spcBef>
              <a:buFont typeface="+mj-lt"/>
              <a:buAutoNum type="arabicPeriod"/>
            </a:pPr>
            <a:r>
              <a:rPr lang="he-IL" altLang="he-IL" sz="2400" dirty="0" smtClean="0">
                <a:latin typeface="Arial" pitchFamily="34" charset="0"/>
                <a:cs typeface="Arial" pitchFamily="34" charset="0"/>
              </a:rPr>
              <a:t>לעיתים תכונה שונה זו מהווה </a:t>
            </a:r>
            <a:r>
              <a:rPr lang="he-IL" altLang="he-IL" sz="2400" b="1" dirty="0" smtClean="0">
                <a:latin typeface="Arial" pitchFamily="34" charset="0"/>
                <a:cs typeface="Arial" pitchFamily="34" charset="0"/>
              </a:rPr>
              <a:t>יתרון במקום בו הם נמצאים.</a:t>
            </a:r>
          </a:p>
          <a:p>
            <a:pPr marL="457200" indent="-457200">
              <a:lnSpc>
                <a:spcPct val="90000"/>
              </a:lnSpc>
              <a:spcBef>
                <a:spcPts val="600"/>
              </a:spcBef>
              <a:buFont typeface="+mj-lt"/>
              <a:buAutoNum type="arabicPeriod"/>
            </a:pPr>
            <a:r>
              <a:rPr lang="he-IL" altLang="he-IL" sz="2400" b="1" dirty="0" smtClean="0">
                <a:latin typeface="Arial" pitchFamily="34" charset="0"/>
                <a:cs typeface="Arial" pitchFamily="34" charset="0"/>
              </a:rPr>
              <a:t>ה</a:t>
            </a:r>
            <a:r>
              <a:rPr altLang="he-IL" sz="2400" dirty="0" err="1" smtClean="0">
                <a:latin typeface="Arial" pitchFamily="34" charset="0"/>
                <a:cs typeface="Arial" pitchFamily="34" charset="0"/>
              </a:rPr>
              <a:t>יצורים</a:t>
            </a:r>
            <a:r>
              <a:rPr altLang="he-IL" sz="2400" dirty="0" smtClean="0">
                <a:latin typeface="Arial" pitchFamily="34" charset="0"/>
                <a:cs typeface="Arial" pitchFamily="34" charset="0"/>
              </a:rPr>
              <a:t> </a:t>
            </a:r>
            <a:r>
              <a:rPr lang="he-IL" altLang="he-IL" sz="2400" dirty="0" smtClean="0">
                <a:latin typeface="Arial" pitchFamily="34" charset="0"/>
                <a:cs typeface="Arial" pitchFamily="34" charset="0"/>
              </a:rPr>
              <a:t>ה</a:t>
            </a:r>
            <a:r>
              <a:rPr altLang="he-IL" sz="2400" dirty="0" err="1" smtClean="0">
                <a:latin typeface="Arial" pitchFamily="34" charset="0"/>
                <a:cs typeface="Arial" pitchFamily="34" charset="0"/>
              </a:rPr>
              <a:t>מותאמים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לסביבה</a:t>
            </a:r>
            <a:r>
              <a:rPr altLang="he-IL" sz="2400" dirty="0" smtClean="0">
                <a:latin typeface="Arial" pitchFamily="34" charset="0"/>
                <a:cs typeface="Arial" pitchFamily="34" charset="0"/>
              </a:rPr>
              <a:t> </a:t>
            </a:r>
            <a:r>
              <a:rPr lang="he-IL" altLang="he-IL" sz="2400" dirty="0" smtClean="0">
                <a:latin typeface="Arial" pitchFamily="34" charset="0"/>
                <a:cs typeface="Arial" pitchFamily="34" charset="0"/>
              </a:rPr>
              <a:t>ישגשגו ו</a:t>
            </a:r>
            <a:r>
              <a:rPr altLang="he-IL" sz="2400" b="1" dirty="0" err="1" smtClean="0">
                <a:latin typeface="Arial" pitchFamily="34" charset="0"/>
                <a:cs typeface="Arial" pitchFamily="34" charset="0"/>
              </a:rPr>
              <a:t>ישרדו</a:t>
            </a:r>
            <a:r>
              <a:rPr lang="he-IL" altLang="he-IL" sz="2400" dirty="0" smtClean="0">
                <a:latin typeface="Arial" pitchFamily="34" charset="0"/>
                <a:cs typeface="Arial" pitchFamily="34" charset="0"/>
              </a:rPr>
              <a:t> יותר מהאחרים.</a:t>
            </a:r>
          </a:p>
          <a:p>
            <a:pPr marL="457200" indent="-457200">
              <a:lnSpc>
                <a:spcPct val="90000"/>
              </a:lnSpc>
              <a:spcBef>
                <a:spcPts val="600"/>
              </a:spcBef>
              <a:buFont typeface="+mj-lt"/>
              <a:buAutoNum type="arabicPeriod"/>
            </a:pPr>
            <a:r>
              <a:rPr lang="he-IL" altLang="he-IL" sz="2400" dirty="0" smtClean="0">
                <a:latin typeface="Arial" pitchFamily="34" charset="0"/>
                <a:cs typeface="Arial" pitchFamily="34" charset="0"/>
              </a:rPr>
              <a:t>היצורים המותאמים יותר לסביבה יתרבו יותר מהאחרים, ומספרם </a:t>
            </a:r>
            <a:r>
              <a:rPr lang="he-IL" altLang="he-IL" sz="2400" dirty="0" err="1" smtClean="0">
                <a:latin typeface="Arial" pitchFamily="34" charset="0"/>
                <a:cs typeface="Arial" pitchFamily="34" charset="0"/>
              </a:rPr>
              <a:t>באוכ</a:t>
            </a:r>
            <a:r>
              <a:rPr lang="he-IL" altLang="he-IL" sz="2400" dirty="0" smtClean="0">
                <a:latin typeface="Arial" pitchFamily="34" charset="0"/>
                <a:cs typeface="Arial" pitchFamily="34" charset="0"/>
              </a:rPr>
              <a:t>' יגדל.</a:t>
            </a:r>
          </a:p>
          <a:p>
            <a:pPr eaLnBrk="1" hangingPunct="1">
              <a:lnSpc>
                <a:spcPct val="90000"/>
              </a:lnSpc>
              <a:spcBef>
                <a:spcPts val="600"/>
              </a:spcBef>
              <a:buFontTx/>
              <a:buNone/>
            </a:pPr>
            <a:endParaRPr altLang="he-IL" dirty="0" smtClean="0">
              <a:solidFill>
                <a:srgbClr val="CC0000"/>
              </a:solidFill>
              <a:latin typeface="Arial" pitchFamily="34" charset="0"/>
              <a:cs typeface="Arial" pitchFamily="34" charset="0"/>
            </a:endParaRPr>
          </a:p>
          <a:p>
            <a:pPr algn="ctr" eaLnBrk="1" hangingPunct="1">
              <a:lnSpc>
                <a:spcPct val="90000"/>
              </a:lnSpc>
              <a:buFontTx/>
              <a:buNone/>
            </a:pPr>
            <a:r>
              <a:rPr altLang="he-IL" sz="2400" dirty="0" err="1" smtClean="0">
                <a:solidFill>
                  <a:schemeClr val="bg2">
                    <a:lumMod val="40000"/>
                    <a:lumOff val="60000"/>
                  </a:schemeClr>
                </a:solidFill>
                <a:latin typeface="Arial" pitchFamily="34" charset="0"/>
                <a:cs typeface="Arial" pitchFamily="34" charset="0"/>
              </a:rPr>
              <a:t>כך</a:t>
            </a:r>
            <a:r>
              <a:rPr lang="he-IL" altLang="he-IL" sz="2400" dirty="0" smtClean="0">
                <a:solidFill>
                  <a:schemeClr val="bg2">
                    <a:lumMod val="40000"/>
                    <a:lumOff val="60000"/>
                  </a:schemeClr>
                </a:solidFill>
                <a:latin typeface="Arial" pitchFamily="34" charset="0"/>
                <a:cs typeface="Arial" pitchFamily="34" charset="0"/>
              </a:rPr>
              <a:t>,</a:t>
            </a:r>
            <a:r>
              <a:rPr altLang="he-IL" sz="2400" dirty="0" smtClean="0">
                <a:solidFill>
                  <a:schemeClr val="bg2">
                    <a:lumMod val="40000"/>
                    <a:lumOff val="60000"/>
                  </a:schemeClr>
                </a:solidFill>
                <a:latin typeface="Arial" pitchFamily="34" charset="0"/>
                <a:cs typeface="Arial" pitchFamily="34" charset="0"/>
              </a:rPr>
              <a:t> </a:t>
            </a:r>
            <a:r>
              <a:rPr altLang="he-IL" sz="2400" dirty="0" err="1" smtClean="0">
                <a:solidFill>
                  <a:schemeClr val="bg2">
                    <a:lumMod val="40000"/>
                    <a:lumOff val="60000"/>
                  </a:schemeClr>
                </a:solidFill>
                <a:latin typeface="Arial" pitchFamily="34" charset="0"/>
                <a:cs typeface="Arial" pitchFamily="34" charset="0"/>
              </a:rPr>
              <a:t>בהדרגתיות</a:t>
            </a:r>
            <a:r>
              <a:rPr lang="he-IL" altLang="he-IL" sz="2400" dirty="0" smtClean="0">
                <a:solidFill>
                  <a:schemeClr val="bg2">
                    <a:lumMod val="40000"/>
                    <a:lumOff val="60000"/>
                  </a:schemeClr>
                </a:solidFill>
                <a:latin typeface="Arial" pitchFamily="34" charset="0"/>
                <a:cs typeface="Arial" pitchFamily="34" charset="0"/>
              </a:rPr>
              <a:t>,</a:t>
            </a:r>
            <a:r>
              <a:rPr altLang="he-IL" sz="2400" dirty="0" smtClean="0">
                <a:solidFill>
                  <a:schemeClr val="bg2">
                    <a:lumMod val="40000"/>
                    <a:lumOff val="60000"/>
                  </a:schemeClr>
                </a:solidFill>
                <a:latin typeface="Arial" pitchFamily="34" charset="0"/>
                <a:cs typeface="Arial" pitchFamily="34" charset="0"/>
              </a:rPr>
              <a:t> </a:t>
            </a:r>
            <a:r>
              <a:rPr altLang="he-IL" sz="2400" dirty="0" err="1" smtClean="0">
                <a:solidFill>
                  <a:schemeClr val="bg2">
                    <a:lumMod val="40000"/>
                    <a:lumOff val="60000"/>
                  </a:schemeClr>
                </a:solidFill>
                <a:latin typeface="Arial" pitchFamily="34" charset="0"/>
                <a:cs typeface="Arial" pitchFamily="34" charset="0"/>
              </a:rPr>
              <a:t>נוצרים</a:t>
            </a:r>
            <a:r>
              <a:rPr altLang="he-IL" sz="2400" dirty="0" smtClean="0">
                <a:solidFill>
                  <a:schemeClr val="bg2">
                    <a:lumMod val="40000"/>
                    <a:lumOff val="60000"/>
                  </a:schemeClr>
                </a:solidFill>
                <a:latin typeface="Arial" pitchFamily="34" charset="0"/>
                <a:cs typeface="Arial" pitchFamily="34" charset="0"/>
              </a:rPr>
              <a:t> </a:t>
            </a:r>
            <a:r>
              <a:rPr altLang="he-IL" sz="2400" dirty="0" err="1" smtClean="0">
                <a:solidFill>
                  <a:schemeClr val="bg2">
                    <a:lumMod val="40000"/>
                    <a:lumOff val="60000"/>
                  </a:schemeClr>
                </a:solidFill>
                <a:latin typeface="Arial" pitchFamily="34" charset="0"/>
                <a:cs typeface="Arial" pitchFamily="34" charset="0"/>
              </a:rPr>
              <a:t>מינים</a:t>
            </a:r>
            <a:r>
              <a:rPr altLang="he-IL" sz="2400" dirty="0" smtClean="0">
                <a:solidFill>
                  <a:schemeClr val="bg2">
                    <a:lumMod val="40000"/>
                    <a:lumOff val="60000"/>
                  </a:schemeClr>
                </a:solidFill>
                <a:latin typeface="Arial" pitchFamily="34" charset="0"/>
                <a:cs typeface="Arial" pitchFamily="34" charset="0"/>
              </a:rPr>
              <a:t> חדשים </a:t>
            </a:r>
            <a:r>
              <a:rPr altLang="he-IL" sz="2400" dirty="0" err="1" smtClean="0">
                <a:solidFill>
                  <a:schemeClr val="bg2">
                    <a:lumMod val="40000"/>
                    <a:lumOff val="60000"/>
                  </a:schemeClr>
                </a:solidFill>
                <a:latin typeface="Arial" pitchFamily="34" charset="0"/>
                <a:cs typeface="Arial" pitchFamily="34" charset="0"/>
              </a:rPr>
              <a:t>המ</a:t>
            </a:r>
            <a:r>
              <a:rPr lang="he-IL" altLang="he-IL" sz="2400" dirty="0" smtClean="0">
                <a:solidFill>
                  <a:schemeClr val="bg2">
                    <a:lumMod val="40000"/>
                    <a:lumOff val="60000"/>
                  </a:schemeClr>
                </a:solidFill>
                <a:latin typeface="Arial" pitchFamily="34" charset="0"/>
                <a:cs typeface="Arial" pitchFamily="34" charset="0"/>
              </a:rPr>
              <a:t>ו</a:t>
            </a:r>
            <a:r>
              <a:rPr altLang="he-IL" sz="2400" dirty="0" err="1" smtClean="0">
                <a:solidFill>
                  <a:schemeClr val="bg2">
                    <a:lumMod val="40000"/>
                    <a:lumOff val="60000"/>
                  </a:schemeClr>
                </a:solidFill>
                <a:latin typeface="Arial" pitchFamily="34" charset="0"/>
                <a:cs typeface="Arial" pitchFamily="34" charset="0"/>
              </a:rPr>
              <a:t>תאמים</a:t>
            </a:r>
            <a:r>
              <a:rPr altLang="he-IL" sz="2400" dirty="0" smtClean="0">
                <a:solidFill>
                  <a:schemeClr val="bg2">
                    <a:lumMod val="40000"/>
                    <a:lumOff val="60000"/>
                  </a:schemeClr>
                </a:solidFill>
                <a:latin typeface="Arial" pitchFamily="34" charset="0"/>
                <a:cs typeface="Arial" pitchFamily="34" charset="0"/>
              </a:rPr>
              <a:t> </a:t>
            </a:r>
            <a:r>
              <a:rPr altLang="he-IL" sz="2400" dirty="0" err="1" smtClean="0">
                <a:solidFill>
                  <a:schemeClr val="bg2">
                    <a:lumMod val="40000"/>
                    <a:lumOff val="60000"/>
                  </a:schemeClr>
                </a:solidFill>
                <a:latin typeface="Arial" pitchFamily="34" charset="0"/>
                <a:cs typeface="Arial" pitchFamily="34" charset="0"/>
              </a:rPr>
              <a:t>במבנה</a:t>
            </a:r>
            <a:r>
              <a:rPr altLang="he-IL" sz="2400" dirty="0" smtClean="0">
                <a:solidFill>
                  <a:schemeClr val="bg2">
                    <a:lumMod val="40000"/>
                    <a:lumOff val="60000"/>
                  </a:schemeClr>
                </a:solidFill>
                <a:latin typeface="Arial" pitchFamily="34" charset="0"/>
                <a:cs typeface="Arial" pitchFamily="34" charset="0"/>
              </a:rPr>
              <a:t> </a:t>
            </a:r>
            <a:r>
              <a:rPr altLang="he-IL" sz="2400" dirty="0" err="1" smtClean="0">
                <a:solidFill>
                  <a:schemeClr val="bg2">
                    <a:lumMod val="40000"/>
                    <a:lumOff val="60000"/>
                  </a:schemeClr>
                </a:solidFill>
                <a:latin typeface="Arial" pitchFamily="34" charset="0"/>
                <a:cs typeface="Arial" pitchFamily="34" charset="0"/>
              </a:rPr>
              <a:t>גופם</a:t>
            </a:r>
            <a:r>
              <a:rPr altLang="he-IL" sz="2400" dirty="0" smtClean="0">
                <a:solidFill>
                  <a:schemeClr val="bg2">
                    <a:lumMod val="40000"/>
                    <a:lumOff val="60000"/>
                  </a:schemeClr>
                </a:solidFill>
                <a:latin typeface="Arial" pitchFamily="34" charset="0"/>
                <a:cs typeface="Arial" pitchFamily="34" charset="0"/>
              </a:rPr>
              <a:t> </a:t>
            </a:r>
            <a:r>
              <a:rPr altLang="he-IL" sz="2400" dirty="0" err="1" smtClean="0">
                <a:solidFill>
                  <a:schemeClr val="bg2">
                    <a:lumMod val="40000"/>
                    <a:lumOff val="60000"/>
                  </a:schemeClr>
                </a:solidFill>
                <a:latin typeface="Arial" pitchFamily="34" charset="0"/>
                <a:cs typeface="Arial" pitchFamily="34" charset="0"/>
              </a:rPr>
              <a:t>ובהתנהגותם</a:t>
            </a:r>
            <a:r>
              <a:rPr altLang="he-IL" sz="2400" dirty="0" smtClean="0">
                <a:solidFill>
                  <a:schemeClr val="bg2">
                    <a:lumMod val="40000"/>
                    <a:lumOff val="60000"/>
                  </a:schemeClr>
                </a:solidFill>
                <a:latin typeface="Arial" pitchFamily="34" charset="0"/>
                <a:cs typeface="Arial" pitchFamily="34" charset="0"/>
              </a:rPr>
              <a:t> </a:t>
            </a:r>
            <a:r>
              <a:rPr altLang="he-IL" sz="2400" dirty="0" err="1" smtClean="0">
                <a:solidFill>
                  <a:schemeClr val="bg2">
                    <a:lumMod val="40000"/>
                    <a:lumOff val="60000"/>
                  </a:schemeClr>
                </a:solidFill>
                <a:latin typeface="Arial" pitchFamily="34" charset="0"/>
                <a:cs typeface="Arial" pitchFamily="34" charset="0"/>
              </a:rPr>
              <a:t>לסביבה</a:t>
            </a:r>
            <a:r>
              <a:rPr altLang="he-IL" sz="2400" dirty="0" smtClean="0">
                <a:solidFill>
                  <a:schemeClr val="bg2">
                    <a:lumMod val="40000"/>
                    <a:lumOff val="60000"/>
                  </a:schemeClr>
                </a:solidFill>
                <a:latin typeface="Arial" pitchFamily="34" charset="0"/>
                <a:cs typeface="Arial" pitchFamily="34" charset="0"/>
              </a:rPr>
              <a:t> </a:t>
            </a:r>
            <a:r>
              <a:rPr altLang="he-IL" sz="2400" dirty="0" err="1" smtClean="0">
                <a:solidFill>
                  <a:schemeClr val="bg2">
                    <a:lumMod val="40000"/>
                    <a:lumOff val="60000"/>
                  </a:schemeClr>
                </a:solidFill>
                <a:latin typeface="Arial" pitchFamily="34" charset="0"/>
                <a:cs typeface="Arial" pitchFamily="34" charset="0"/>
              </a:rPr>
              <a:t>בה</a:t>
            </a:r>
            <a:r>
              <a:rPr altLang="he-IL" sz="2400" dirty="0" smtClean="0">
                <a:solidFill>
                  <a:schemeClr val="bg2">
                    <a:lumMod val="40000"/>
                    <a:lumOff val="60000"/>
                  </a:schemeClr>
                </a:solidFill>
                <a:latin typeface="Arial" pitchFamily="34" charset="0"/>
                <a:cs typeface="Arial" pitchFamily="34" charset="0"/>
              </a:rPr>
              <a:t> </a:t>
            </a:r>
            <a:r>
              <a:rPr altLang="he-IL" sz="2400" dirty="0" err="1" smtClean="0">
                <a:solidFill>
                  <a:schemeClr val="bg2">
                    <a:lumMod val="40000"/>
                    <a:lumOff val="60000"/>
                  </a:schemeClr>
                </a:solidFill>
                <a:latin typeface="Arial" pitchFamily="34" charset="0"/>
                <a:cs typeface="Arial" pitchFamily="34" charset="0"/>
              </a:rPr>
              <a:t>הם</a:t>
            </a:r>
            <a:r>
              <a:rPr altLang="he-IL" sz="2400" dirty="0" smtClean="0">
                <a:solidFill>
                  <a:schemeClr val="bg2">
                    <a:lumMod val="40000"/>
                    <a:lumOff val="60000"/>
                  </a:schemeClr>
                </a:solidFill>
                <a:latin typeface="Arial" pitchFamily="34" charset="0"/>
                <a:cs typeface="Arial" pitchFamily="34" charset="0"/>
              </a:rPr>
              <a:t> </a:t>
            </a:r>
            <a:r>
              <a:rPr altLang="he-IL" sz="2400" dirty="0" err="1" smtClean="0">
                <a:solidFill>
                  <a:schemeClr val="bg2">
                    <a:lumMod val="40000"/>
                    <a:lumOff val="60000"/>
                  </a:schemeClr>
                </a:solidFill>
                <a:latin typeface="Arial" pitchFamily="34" charset="0"/>
                <a:cs typeface="Arial" pitchFamily="34" charset="0"/>
              </a:rPr>
              <a:t>חיים</a:t>
            </a:r>
            <a:r>
              <a:rPr altLang="he-IL" sz="2400" dirty="0" smtClean="0">
                <a:solidFill>
                  <a:schemeClr val="bg2">
                    <a:lumMod val="40000"/>
                    <a:lumOff val="60000"/>
                  </a:schemeClr>
                </a:solidFill>
                <a:latin typeface="Arial" pitchFamily="34" charset="0"/>
                <a:cs typeface="Arial" pitchFamily="34" charset="0"/>
              </a:rPr>
              <a:t>. </a:t>
            </a:r>
            <a:endParaRPr lang="en-US" altLang="he-IL" sz="2400" dirty="0" smtClean="0">
              <a:solidFill>
                <a:schemeClr val="bg2">
                  <a:lumMod val="40000"/>
                  <a:lumOff val="60000"/>
                </a:schemeClr>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txBox="1">
            <a:spLocks noGrp="1"/>
          </p:cNvSpPr>
          <p:nvPr>
            <p:ph type="title" idx="4294967295"/>
          </p:nvPr>
        </p:nvSpPr>
        <p:spPr>
          <a:xfrm>
            <a:off x="0" y="274638"/>
            <a:ext cx="8229600" cy="3514725"/>
          </a:xfrm>
        </p:spPr>
        <p:txBody>
          <a:bodyPr>
            <a:normAutofit fontScale="90000"/>
          </a:bodyPr>
          <a:lstStyle/>
          <a:p>
            <a:pPr algn="ctr" eaLnBrk="1"/>
            <a:r>
              <a:rPr lang="en-US" altLang="he-IL" sz="4000" dirty="0" smtClean="0">
                <a:solidFill>
                  <a:schemeClr val="accent1">
                    <a:lumMod val="20000"/>
                    <a:lumOff val="80000"/>
                  </a:schemeClr>
                </a:solidFill>
                <a:latin typeface="Arial" pitchFamily="34" charset="0"/>
                <a:cs typeface="Arial" pitchFamily="34" charset="0"/>
              </a:rPr>
              <a:t/>
            </a:r>
            <a:br>
              <a:rPr lang="en-US" altLang="he-IL" sz="4000" dirty="0" smtClean="0">
                <a:solidFill>
                  <a:schemeClr val="accent1">
                    <a:lumMod val="20000"/>
                    <a:lumOff val="80000"/>
                  </a:schemeClr>
                </a:solidFill>
                <a:latin typeface="Arial" pitchFamily="34" charset="0"/>
                <a:cs typeface="Arial" pitchFamily="34" charset="0"/>
              </a:rPr>
            </a:br>
            <a:r>
              <a:rPr altLang="he-IL" sz="4000" dirty="0" err="1" smtClean="0">
                <a:solidFill>
                  <a:schemeClr val="accent1">
                    <a:lumMod val="20000"/>
                    <a:lumOff val="80000"/>
                  </a:schemeClr>
                </a:solidFill>
                <a:latin typeface="Arial" pitchFamily="34" charset="0"/>
                <a:cs typeface="Arial" pitchFamily="34" charset="0"/>
              </a:rPr>
              <a:t>דוגמא</a:t>
            </a:r>
            <a:r>
              <a:rPr altLang="he-IL" sz="4000" dirty="0" smtClean="0">
                <a:solidFill>
                  <a:schemeClr val="accent1">
                    <a:lumMod val="20000"/>
                    <a:lumOff val="80000"/>
                  </a:schemeClr>
                </a:solidFill>
                <a:latin typeface="Arial" pitchFamily="34" charset="0"/>
                <a:cs typeface="Arial" pitchFamily="34" charset="0"/>
              </a:rPr>
              <a:t> </a:t>
            </a:r>
            <a:r>
              <a:rPr altLang="he-IL" sz="4000" dirty="0" err="1" smtClean="0">
                <a:solidFill>
                  <a:schemeClr val="accent1">
                    <a:lumMod val="20000"/>
                    <a:lumOff val="80000"/>
                  </a:schemeClr>
                </a:solidFill>
                <a:latin typeface="Arial" pitchFamily="34" charset="0"/>
                <a:cs typeface="Arial" pitchFamily="34" charset="0"/>
              </a:rPr>
              <a:t>להתאמה</a:t>
            </a:r>
            <a:r>
              <a:rPr altLang="he-IL" sz="4000" dirty="0" smtClean="0">
                <a:solidFill>
                  <a:schemeClr val="accent1">
                    <a:lumMod val="20000"/>
                    <a:lumOff val="80000"/>
                  </a:schemeClr>
                </a:solidFill>
                <a:latin typeface="Arial" pitchFamily="34" charset="0"/>
                <a:cs typeface="Arial" pitchFamily="34" charset="0"/>
              </a:rPr>
              <a:t> </a:t>
            </a:r>
            <a:r>
              <a:rPr altLang="he-IL" sz="4000" dirty="0" err="1" smtClean="0">
                <a:solidFill>
                  <a:schemeClr val="accent1">
                    <a:lumMod val="20000"/>
                    <a:lumOff val="80000"/>
                  </a:schemeClr>
                </a:solidFill>
                <a:latin typeface="Arial" pitchFamily="34" charset="0"/>
                <a:cs typeface="Arial" pitchFamily="34" charset="0"/>
              </a:rPr>
              <a:t>והישרדות-</a:t>
            </a:r>
            <a:r>
              <a:rPr altLang="he-IL" sz="4000" b="1" i="1" dirty="0" err="1" smtClean="0">
                <a:solidFill>
                  <a:schemeClr val="accent1">
                    <a:lumMod val="20000"/>
                    <a:lumOff val="80000"/>
                  </a:schemeClr>
                </a:solidFill>
                <a:latin typeface="Arial" pitchFamily="34" charset="0"/>
                <a:cs typeface="Arial" pitchFamily="34" charset="0"/>
              </a:rPr>
              <a:t>זיקית</a:t>
            </a:r>
            <a:r>
              <a:rPr altLang="he-IL" sz="4000" i="1" dirty="0" smtClean="0">
                <a:solidFill>
                  <a:schemeClr val="accent1">
                    <a:lumMod val="20000"/>
                    <a:lumOff val="80000"/>
                  </a:schemeClr>
                </a:solidFill>
                <a:latin typeface="Arial" pitchFamily="34" charset="0"/>
                <a:cs typeface="Arial" pitchFamily="34" charset="0"/>
              </a:rPr>
              <a:t>.</a:t>
            </a:r>
            <a:r>
              <a:rPr altLang="he-IL" sz="4000" i="1" dirty="0" smtClean="0">
                <a:latin typeface="Arial" pitchFamily="34" charset="0"/>
                <a:cs typeface="Arial" pitchFamily="34" charset="0"/>
              </a:rPr>
              <a:t/>
            </a:r>
            <a:br>
              <a:rPr altLang="he-IL" sz="4000" i="1" dirty="0" smtClean="0">
                <a:latin typeface="Arial" pitchFamily="34" charset="0"/>
                <a:cs typeface="Arial" pitchFamily="34" charset="0"/>
              </a:rPr>
            </a:br>
            <a:r>
              <a:rPr altLang="he-IL" sz="2800" i="1" dirty="0" err="1" smtClean="0">
                <a:latin typeface="Arial" pitchFamily="34" charset="0"/>
                <a:cs typeface="Arial" pitchFamily="34" charset="0"/>
              </a:rPr>
              <a:t>לפניך</a:t>
            </a:r>
            <a:r>
              <a:rPr altLang="he-IL" sz="4000" i="1" dirty="0" smtClean="0">
                <a:latin typeface="Arial" pitchFamily="34" charset="0"/>
                <a:cs typeface="Arial" pitchFamily="34" charset="0"/>
              </a:rPr>
              <a:t> </a:t>
            </a:r>
            <a:r>
              <a:rPr altLang="he-IL" sz="2800" i="1" dirty="0" err="1" smtClean="0">
                <a:latin typeface="Arial" pitchFamily="34" charset="0"/>
                <a:cs typeface="Arial" pitchFamily="34" charset="0"/>
              </a:rPr>
              <a:t>לטאה</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כבדת</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תנועה</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אשר</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משנה</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את</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צבעיה</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כדי</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להידמות</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לרקע</a:t>
            </a:r>
            <a:r>
              <a:rPr altLang="he-IL" sz="2800" i="1" dirty="0" smtClean="0">
                <a:latin typeface="Arial" pitchFamily="34" charset="0"/>
                <a:cs typeface="Arial" pitchFamily="34" charset="0"/>
              </a:rPr>
              <a:t> על </a:t>
            </a:r>
            <a:r>
              <a:rPr altLang="he-IL" sz="2800" i="1" dirty="0" err="1" smtClean="0">
                <a:latin typeface="Arial" pitchFamily="34" charset="0"/>
                <a:cs typeface="Arial" pitchFamily="34" charset="0"/>
              </a:rPr>
              <a:t>מנת</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להסתתר</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מטורפיה</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ולהתגנב</a:t>
            </a:r>
            <a:r>
              <a:rPr altLang="he-IL" sz="2800" i="1" dirty="0" smtClean="0">
                <a:latin typeface="Arial" pitchFamily="34" charset="0"/>
                <a:cs typeface="Arial" pitchFamily="34" charset="0"/>
              </a:rPr>
              <a:t> אל </a:t>
            </a:r>
            <a:r>
              <a:rPr altLang="he-IL" sz="2800" i="1" dirty="0" err="1" smtClean="0">
                <a:latin typeface="Arial" pitchFamily="34" charset="0"/>
                <a:cs typeface="Arial" pitchFamily="34" charset="0"/>
              </a:rPr>
              <a:t>טרפה</a:t>
            </a:r>
            <a:r>
              <a:rPr altLang="he-IL" sz="2800" i="1" dirty="0" smtClean="0">
                <a:latin typeface="Arial" pitchFamily="34" charset="0"/>
                <a:cs typeface="Arial" pitchFamily="34" charset="0"/>
              </a:rPr>
              <a:t>. </a:t>
            </a:r>
            <a:br>
              <a:rPr altLang="he-IL" sz="2800" i="1" dirty="0" smtClean="0">
                <a:latin typeface="Arial" pitchFamily="34" charset="0"/>
                <a:cs typeface="Arial" pitchFamily="34" charset="0"/>
              </a:rPr>
            </a:br>
            <a:r>
              <a:rPr altLang="he-IL" sz="2800" i="1" dirty="0" err="1" smtClean="0">
                <a:latin typeface="Arial" pitchFamily="34" charset="0"/>
                <a:cs typeface="Arial" pitchFamily="34" charset="0"/>
              </a:rPr>
              <a:t>התאמתה</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לסביבה</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ויכולתה</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לשרוד</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תלויים</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ביכולתה</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להחליף</a:t>
            </a:r>
            <a:r>
              <a:rPr altLang="he-IL" sz="2800" i="1" dirty="0" smtClean="0">
                <a:latin typeface="Arial" pitchFamily="34" charset="0"/>
                <a:cs typeface="Arial" pitchFamily="34" charset="0"/>
              </a:rPr>
              <a:t> </a:t>
            </a:r>
            <a:r>
              <a:rPr altLang="he-IL" sz="2800" i="1" dirty="0" err="1" smtClean="0">
                <a:latin typeface="Arial" pitchFamily="34" charset="0"/>
                <a:cs typeface="Arial" pitchFamily="34" charset="0"/>
              </a:rPr>
              <a:t>צבעים</a:t>
            </a:r>
            <a:r>
              <a:rPr altLang="he-IL" sz="2800" i="1" dirty="0" smtClean="0">
                <a:latin typeface="Arial" pitchFamily="34" charset="0"/>
                <a:cs typeface="Arial" pitchFamily="34" charset="0"/>
              </a:rPr>
              <a:t>.</a:t>
            </a:r>
            <a:br>
              <a:rPr altLang="he-IL" sz="2800" i="1" dirty="0" smtClean="0">
                <a:latin typeface="Arial" pitchFamily="34" charset="0"/>
                <a:cs typeface="Arial" pitchFamily="34" charset="0"/>
              </a:rPr>
            </a:br>
            <a:r>
              <a:rPr altLang="he-IL" sz="2000" b="1" i="1" dirty="0" err="1" smtClean="0">
                <a:solidFill>
                  <a:srgbClr val="FF0000"/>
                </a:solidFill>
                <a:latin typeface="Arial" pitchFamily="34" charset="0"/>
                <a:cs typeface="Arial" pitchFamily="34" charset="0"/>
              </a:rPr>
              <a:t>לחץ</a:t>
            </a:r>
            <a:r>
              <a:rPr altLang="he-IL" sz="2000" b="1" i="1" dirty="0" smtClean="0">
                <a:solidFill>
                  <a:srgbClr val="FF0000"/>
                </a:solidFill>
                <a:latin typeface="Arial" pitchFamily="34" charset="0"/>
                <a:cs typeface="Arial" pitchFamily="34" charset="0"/>
              </a:rPr>
              <a:t> על </a:t>
            </a:r>
            <a:r>
              <a:rPr altLang="he-IL" sz="2000" b="1" i="1" dirty="0" err="1" smtClean="0">
                <a:solidFill>
                  <a:srgbClr val="FF0000"/>
                </a:solidFill>
                <a:latin typeface="Arial" pitchFamily="34" charset="0"/>
                <a:cs typeface="Arial" pitchFamily="34" charset="0"/>
              </a:rPr>
              <a:t>תמונת</a:t>
            </a:r>
            <a:r>
              <a:rPr altLang="he-IL" sz="2000" b="1" i="1" dirty="0" smtClean="0">
                <a:solidFill>
                  <a:srgbClr val="FF0000"/>
                </a:solidFill>
                <a:latin typeface="Arial" pitchFamily="34" charset="0"/>
                <a:cs typeface="Arial" pitchFamily="34" charset="0"/>
              </a:rPr>
              <a:t> </a:t>
            </a:r>
            <a:r>
              <a:rPr altLang="he-IL" sz="2000" b="1" i="1" dirty="0" err="1" smtClean="0">
                <a:solidFill>
                  <a:srgbClr val="FF0000"/>
                </a:solidFill>
                <a:latin typeface="Arial" pitchFamily="34" charset="0"/>
                <a:cs typeface="Arial" pitchFamily="34" charset="0"/>
              </a:rPr>
              <a:t>הזיקית</a:t>
            </a:r>
            <a:r>
              <a:rPr altLang="he-IL" sz="2000" b="1" i="1" dirty="0" smtClean="0">
                <a:solidFill>
                  <a:srgbClr val="FF0000"/>
                </a:solidFill>
                <a:latin typeface="Arial" pitchFamily="34" charset="0"/>
                <a:cs typeface="Arial" pitchFamily="34" charset="0"/>
              </a:rPr>
              <a:t>! </a:t>
            </a:r>
            <a:r>
              <a:rPr lang="en-US" altLang="he-IL" sz="2800" dirty="0" smtClean="0">
                <a:latin typeface="Arial" pitchFamily="34" charset="0"/>
                <a:cs typeface="Arial" pitchFamily="34" charset="0"/>
              </a:rPr>
              <a:t/>
            </a:r>
            <a:br>
              <a:rPr lang="en-US" altLang="he-IL" sz="2800" dirty="0" smtClean="0">
                <a:latin typeface="Arial" pitchFamily="34" charset="0"/>
                <a:cs typeface="Arial" pitchFamily="34" charset="0"/>
              </a:rPr>
            </a:br>
            <a:endParaRPr lang="en-US" altLang="he-IL" sz="2800" dirty="0" smtClean="0">
              <a:latin typeface="Arial" pitchFamily="34" charset="0"/>
              <a:cs typeface="Arial" pitchFamily="34" charset="0"/>
            </a:endParaRPr>
          </a:p>
        </p:txBody>
      </p:sp>
      <p:pic>
        <p:nvPicPr>
          <p:cNvPr id="19459" name="Picture 3" descr="זיקית לובשת צבע של עלים">
            <a:hlinkClick r:id="rId2"/>
          </p:cNvPr>
          <p:cNvPicPr>
            <a:picLocks noChangeAspect="1"/>
          </p:cNvPicPr>
          <p:nvPr/>
        </p:nvPicPr>
        <p:blipFill>
          <a:blip r:embed="rId3" cstate="print"/>
          <a:srcRect/>
          <a:stretch>
            <a:fillRect/>
          </a:stretch>
        </p:blipFill>
        <p:spPr bwMode="auto">
          <a:xfrm>
            <a:off x="4787900" y="4029075"/>
            <a:ext cx="4032250" cy="2771775"/>
          </a:xfrm>
          <a:prstGeom prst="rect">
            <a:avLst/>
          </a:prstGeom>
          <a:noFill/>
          <a:ln w="9525">
            <a:noFill/>
            <a:miter lim="800000"/>
            <a:headEnd/>
            <a:tailEnd/>
          </a:ln>
        </p:spPr>
      </p:pic>
      <p:pic>
        <p:nvPicPr>
          <p:cNvPr id="19460" name="Picture 4" descr="זיקית לובשת צבע של ענף">
            <a:hlinkClick r:id="rId2"/>
          </p:cNvPr>
          <p:cNvPicPr>
            <a:picLocks noChangeAspect="1"/>
          </p:cNvPicPr>
          <p:nvPr/>
        </p:nvPicPr>
        <p:blipFill>
          <a:blip r:embed="rId4" cstate="print"/>
          <a:srcRect/>
          <a:stretch>
            <a:fillRect/>
          </a:stretch>
        </p:blipFill>
        <p:spPr bwMode="auto">
          <a:xfrm>
            <a:off x="827088" y="4068763"/>
            <a:ext cx="3889375" cy="26733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txBox="1">
            <a:spLocks noGrp="1"/>
          </p:cNvSpPr>
          <p:nvPr>
            <p:ph idx="1"/>
          </p:nvPr>
        </p:nvSpPr>
        <p:spPr>
          <a:xfrm>
            <a:off x="539750" y="476250"/>
            <a:ext cx="8280400" cy="5616575"/>
          </a:xfrm>
        </p:spPr>
        <p:txBody>
          <a:bodyPr/>
          <a:lstStyle/>
          <a:p>
            <a:pPr marL="457200" indent="-457200" eaLnBrk="1" hangingPunct="1">
              <a:lnSpc>
                <a:spcPct val="80000"/>
              </a:lnSpc>
              <a:spcBef>
                <a:spcPts val="400"/>
              </a:spcBef>
              <a:buFontTx/>
              <a:buAutoNum type="arabicPeriod"/>
            </a:pPr>
            <a:endParaRPr altLang="he-IL" sz="1800" b="1" dirty="0" smtClean="0">
              <a:latin typeface="Arial" pitchFamily="34" charset="0"/>
              <a:cs typeface="Arial" pitchFamily="34" charset="0"/>
            </a:endParaRPr>
          </a:p>
          <a:p>
            <a:pPr marL="457200" indent="-457200" eaLnBrk="1" hangingPunct="1">
              <a:lnSpc>
                <a:spcPct val="80000"/>
              </a:lnSpc>
              <a:spcBef>
                <a:spcPts val="400"/>
              </a:spcBef>
              <a:buFontTx/>
              <a:buAutoNum type="arabicPeriod"/>
            </a:pPr>
            <a:endParaRPr lang="en-US" altLang="he-IL" sz="1800" dirty="0" smtClean="0">
              <a:latin typeface="Arial" pitchFamily="34" charset="0"/>
              <a:cs typeface="Arial" pitchFamily="34" charset="0"/>
            </a:endParaRPr>
          </a:p>
          <a:p>
            <a:pPr marL="457200" indent="-457200" eaLnBrk="1" hangingPunct="1">
              <a:lnSpc>
                <a:spcPct val="80000"/>
              </a:lnSpc>
              <a:spcBef>
                <a:spcPts val="400"/>
              </a:spcBef>
              <a:buFontTx/>
              <a:buAutoNum type="arabicPeriod"/>
            </a:pPr>
            <a:endParaRPr lang="en-US" altLang="he-IL" sz="1800" dirty="0" smtClean="0">
              <a:latin typeface="Arial" pitchFamily="34" charset="0"/>
              <a:cs typeface="Arial" pitchFamily="34" charset="0"/>
            </a:endParaRPr>
          </a:p>
          <a:p>
            <a:pPr>
              <a:lnSpc>
                <a:spcPct val="80000"/>
              </a:lnSpc>
              <a:spcBef>
                <a:spcPts val="600"/>
              </a:spcBef>
            </a:pPr>
            <a:r>
              <a:rPr altLang="he-IL" sz="2400" b="1" dirty="0" err="1" smtClean="0">
                <a:latin typeface="Arial" pitchFamily="34" charset="0"/>
                <a:cs typeface="Arial" pitchFamily="34" charset="0"/>
              </a:rPr>
              <a:t>סדרו</a:t>
            </a:r>
            <a:r>
              <a:rPr altLang="he-IL" sz="2400" b="1" dirty="0" smtClean="0">
                <a:latin typeface="Arial" pitchFamily="34" charset="0"/>
                <a:cs typeface="Arial" pitchFamily="34" charset="0"/>
              </a:rPr>
              <a:t> </a:t>
            </a:r>
            <a:r>
              <a:rPr altLang="he-IL" sz="2400" b="1" dirty="0" err="1" smtClean="0">
                <a:latin typeface="Arial" pitchFamily="34" charset="0"/>
                <a:cs typeface="Arial" pitchFamily="34" charset="0"/>
              </a:rPr>
              <a:t>את</a:t>
            </a:r>
            <a:r>
              <a:rPr altLang="he-IL" sz="2400" b="1" dirty="0" smtClean="0">
                <a:latin typeface="Arial" pitchFamily="34" charset="0"/>
                <a:cs typeface="Arial" pitchFamily="34" charset="0"/>
              </a:rPr>
              <a:t> </a:t>
            </a:r>
            <a:r>
              <a:rPr altLang="he-IL" sz="2400" b="1" dirty="0" err="1" smtClean="0">
                <a:latin typeface="Arial" pitchFamily="34" charset="0"/>
                <a:cs typeface="Arial" pitchFamily="34" charset="0"/>
              </a:rPr>
              <a:t>התהליכים</a:t>
            </a:r>
            <a:r>
              <a:rPr altLang="he-IL" sz="2400" b="1" dirty="0" smtClean="0">
                <a:latin typeface="Arial" pitchFamily="34" charset="0"/>
                <a:cs typeface="Arial" pitchFamily="34" charset="0"/>
              </a:rPr>
              <a:t> </a:t>
            </a:r>
            <a:r>
              <a:rPr altLang="he-IL" sz="2400" b="1" dirty="0" err="1" smtClean="0">
                <a:latin typeface="Arial" pitchFamily="34" charset="0"/>
                <a:cs typeface="Arial" pitchFamily="34" charset="0"/>
              </a:rPr>
              <a:t>הבאים</a:t>
            </a:r>
            <a:r>
              <a:rPr altLang="he-IL" sz="2400" b="1" dirty="0" smtClean="0">
                <a:latin typeface="Arial" pitchFamily="34" charset="0"/>
                <a:cs typeface="Arial" pitchFamily="34" charset="0"/>
              </a:rPr>
              <a:t> </a:t>
            </a:r>
            <a:r>
              <a:rPr altLang="he-IL" sz="2400" b="1" dirty="0" err="1" smtClean="0">
                <a:latin typeface="Arial" pitchFamily="34" charset="0"/>
                <a:cs typeface="Arial" pitchFamily="34" charset="0"/>
              </a:rPr>
              <a:t>בסדר</a:t>
            </a:r>
            <a:r>
              <a:rPr altLang="he-IL" sz="2400" b="1" dirty="0" smtClean="0">
                <a:latin typeface="Arial" pitchFamily="34" charset="0"/>
                <a:cs typeface="Arial" pitchFamily="34" charset="0"/>
              </a:rPr>
              <a:t> </a:t>
            </a:r>
            <a:r>
              <a:rPr altLang="he-IL" sz="2400" b="1" dirty="0" err="1" smtClean="0">
                <a:latin typeface="Arial" pitchFamily="34" charset="0"/>
                <a:cs typeface="Arial" pitchFamily="34" charset="0"/>
              </a:rPr>
              <a:t>הנכון</a:t>
            </a:r>
            <a:r>
              <a:rPr altLang="he-IL" sz="2400" b="1" dirty="0" smtClean="0">
                <a:latin typeface="Arial" pitchFamily="34" charset="0"/>
                <a:cs typeface="Arial" pitchFamily="34" charset="0"/>
              </a:rPr>
              <a:t> </a:t>
            </a:r>
            <a:r>
              <a:rPr altLang="he-IL" sz="2400" b="1" dirty="0" err="1" smtClean="0">
                <a:latin typeface="Arial" pitchFamily="34" charset="0"/>
                <a:cs typeface="Arial" pitchFamily="34" charset="0"/>
              </a:rPr>
              <a:t>לפי</a:t>
            </a:r>
            <a:r>
              <a:rPr altLang="he-IL" sz="2400" b="1" dirty="0" smtClean="0">
                <a:latin typeface="Arial" pitchFamily="34" charset="0"/>
                <a:cs typeface="Arial" pitchFamily="34" charset="0"/>
              </a:rPr>
              <a:t> </a:t>
            </a:r>
            <a:r>
              <a:rPr altLang="he-IL" sz="2400" b="1" dirty="0" err="1" smtClean="0">
                <a:latin typeface="Arial" pitchFamily="34" charset="0"/>
                <a:cs typeface="Arial" pitchFamily="34" charset="0"/>
              </a:rPr>
              <a:t>תורת</a:t>
            </a:r>
            <a:r>
              <a:rPr altLang="he-IL" sz="2400" b="1" dirty="0" smtClean="0">
                <a:latin typeface="Arial" pitchFamily="34" charset="0"/>
                <a:cs typeface="Arial" pitchFamily="34" charset="0"/>
              </a:rPr>
              <a:t> </a:t>
            </a:r>
            <a:r>
              <a:rPr altLang="he-IL" sz="2400" b="1" dirty="0" err="1" smtClean="0">
                <a:latin typeface="Arial" pitchFamily="34" charset="0"/>
                <a:cs typeface="Arial" pitchFamily="34" charset="0"/>
              </a:rPr>
              <a:t>האבולוציה</a:t>
            </a:r>
            <a:r>
              <a:rPr altLang="he-IL" sz="2400" b="1" dirty="0" smtClean="0">
                <a:latin typeface="Arial" pitchFamily="34" charset="0"/>
                <a:cs typeface="Arial" pitchFamily="34" charset="0"/>
              </a:rPr>
              <a:t> </a:t>
            </a:r>
            <a:r>
              <a:rPr altLang="he-IL" sz="2400" b="1" dirty="0" err="1" smtClean="0">
                <a:latin typeface="Arial" pitchFamily="34" charset="0"/>
                <a:cs typeface="Arial" pitchFamily="34" charset="0"/>
              </a:rPr>
              <a:t>של</a:t>
            </a:r>
            <a:r>
              <a:rPr altLang="he-IL" sz="2400" b="1" dirty="0" smtClean="0">
                <a:latin typeface="Arial" pitchFamily="34" charset="0"/>
                <a:cs typeface="Arial" pitchFamily="34" charset="0"/>
              </a:rPr>
              <a:t> </a:t>
            </a:r>
            <a:r>
              <a:rPr altLang="he-IL" sz="2400" b="1" dirty="0" err="1" smtClean="0">
                <a:latin typeface="Arial" pitchFamily="34" charset="0"/>
                <a:cs typeface="Arial" pitchFamily="34" charset="0"/>
              </a:rPr>
              <a:t>דרווין</a:t>
            </a:r>
            <a:r>
              <a:rPr altLang="he-IL" sz="2400" b="1" dirty="0" smtClean="0">
                <a:latin typeface="Arial" pitchFamily="34" charset="0"/>
                <a:cs typeface="Arial" pitchFamily="34" charset="0"/>
              </a:rPr>
              <a:t>:</a:t>
            </a:r>
            <a:endParaRPr lang="en-US" altLang="he-IL" sz="2400" dirty="0" smtClean="0">
              <a:latin typeface="Arial" pitchFamily="34" charset="0"/>
              <a:cs typeface="Arial" pitchFamily="34" charset="0"/>
            </a:endParaRPr>
          </a:p>
          <a:p>
            <a:pPr marL="457200" indent="-457200" eaLnBrk="1" hangingPunct="1">
              <a:lnSpc>
                <a:spcPct val="80000"/>
              </a:lnSpc>
              <a:spcBef>
                <a:spcPts val="600"/>
              </a:spcBef>
              <a:buFontTx/>
              <a:buAutoNum type="hebrew2Minus"/>
            </a:pPr>
            <a:r>
              <a:rPr altLang="he-IL" sz="2400" dirty="0" err="1" smtClean="0">
                <a:latin typeface="Arial" pitchFamily="34" charset="0"/>
                <a:cs typeface="Arial" pitchFamily="34" charset="0"/>
              </a:rPr>
              <a:t>היצורים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ששרדו</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מתרבים</a:t>
            </a:r>
            <a:r>
              <a:rPr altLang="he-IL" sz="2400" dirty="0" smtClean="0">
                <a:latin typeface="Arial" pitchFamily="34" charset="0"/>
                <a:cs typeface="Arial" pitchFamily="34" charset="0"/>
              </a:rPr>
              <a:t>.</a:t>
            </a:r>
          </a:p>
          <a:p>
            <a:pPr marL="457200" indent="-457200" eaLnBrk="1" hangingPunct="1">
              <a:lnSpc>
                <a:spcPct val="80000"/>
              </a:lnSpc>
              <a:spcBef>
                <a:spcPts val="600"/>
              </a:spcBef>
              <a:buFontTx/>
              <a:buAutoNum type="hebrew2Minus"/>
            </a:pPr>
            <a:r>
              <a:rPr altLang="he-IL" sz="2400" dirty="0" err="1" smtClean="0">
                <a:latin typeface="Arial" pitchFamily="34" charset="0"/>
                <a:cs typeface="Arial" pitchFamily="34" charset="0"/>
              </a:rPr>
              <a:t>שינוי</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סביבתי</a:t>
            </a:r>
            <a:r>
              <a:rPr altLang="he-IL" sz="2400" dirty="0" smtClean="0">
                <a:latin typeface="Arial" pitchFamily="34" charset="0"/>
                <a:cs typeface="Arial" pitchFamily="34" charset="0"/>
              </a:rPr>
              <a:t>.</a:t>
            </a:r>
          </a:p>
          <a:p>
            <a:pPr marL="457200" indent="-457200" eaLnBrk="1" hangingPunct="1">
              <a:lnSpc>
                <a:spcPct val="80000"/>
              </a:lnSpc>
              <a:spcBef>
                <a:spcPts val="600"/>
              </a:spcBef>
              <a:buFontTx/>
              <a:buAutoNum type="hebrew2Minus"/>
            </a:pPr>
            <a:r>
              <a:rPr altLang="he-IL" sz="2400" dirty="0" err="1" smtClean="0">
                <a:latin typeface="Arial" pitchFamily="34" charset="0"/>
                <a:cs typeface="Arial" pitchFamily="34" charset="0"/>
              </a:rPr>
              <a:t>קיימת</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התאמה</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בין</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מבנה</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גופם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והתנהגותם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של</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היצורים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ששרדו</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ובין</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הסביבה</a:t>
            </a:r>
            <a:r>
              <a:rPr altLang="he-IL" sz="2400" dirty="0" smtClean="0">
                <a:latin typeface="Arial" pitchFamily="34" charset="0"/>
                <a:cs typeface="Arial" pitchFamily="34" charset="0"/>
              </a:rPr>
              <a:t>.</a:t>
            </a:r>
          </a:p>
          <a:p>
            <a:pPr marL="457200" indent="-457200" eaLnBrk="1" hangingPunct="1">
              <a:lnSpc>
                <a:spcPct val="80000"/>
              </a:lnSpc>
              <a:spcBef>
                <a:spcPts val="600"/>
              </a:spcBef>
              <a:buFontTx/>
              <a:buAutoNum type="hebrew2Minus"/>
            </a:pPr>
            <a:r>
              <a:rPr altLang="he-IL" sz="2400" dirty="0" err="1" smtClean="0">
                <a:latin typeface="Arial" pitchFamily="34" charset="0"/>
                <a:cs typeface="Arial" pitchFamily="34" charset="0"/>
              </a:rPr>
              <a:t>מגוון</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תכונות</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רחב</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אצל</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קבוצת</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יצורים</a:t>
            </a:r>
            <a:r>
              <a:rPr altLang="he-IL" sz="2400" dirty="0" smtClean="0">
                <a:latin typeface="Arial" pitchFamily="34" charset="0"/>
                <a:cs typeface="Arial" pitchFamily="34" charset="0"/>
              </a:rPr>
              <a:t>.</a:t>
            </a:r>
          </a:p>
          <a:p>
            <a:pPr marL="457200" indent="-457200" eaLnBrk="1" hangingPunct="1">
              <a:lnSpc>
                <a:spcPct val="80000"/>
              </a:lnSpc>
              <a:spcBef>
                <a:spcPts val="600"/>
              </a:spcBef>
              <a:buFontTx/>
              <a:buAutoNum type="hebrew2Minus"/>
            </a:pPr>
            <a:r>
              <a:rPr altLang="he-IL" sz="2400" dirty="0" err="1" smtClean="0">
                <a:latin typeface="Arial" pitchFamily="34" charset="0"/>
                <a:cs typeface="Arial" pitchFamily="34" charset="0"/>
              </a:rPr>
              <a:t>היכחדות</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של</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הלא</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מתאימים</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והישרדות</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של</a:t>
            </a:r>
            <a:r>
              <a:rPr altLang="he-IL" sz="2400" dirty="0" smtClean="0">
                <a:latin typeface="Arial" pitchFamily="34" charset="0"/>
                <a:cs typeface="Arial" pitchFamily="34" charset="0"/>
              </a:rPr>
              <a:t> </a:t>
            </a:r>
            <a:r>
              <a:rPr altLang="he-IL" sz="2400" dirty="0" err="1" smtClean="0">
                <a:latin typeface="Arial" pitchFamily="34" charset="0"/>
                <a:cs typeface="Arial" pitchFamily="34" charset="0"/>
              </a:rPr>
              <a:t>המתאימים</a:t>
            </a:r>
            <a:r>
              <a:rPr altLang="he-IL" sz="2400" dirty="0" smtClean="0">
                <a:latin typeface="Arial" pitchFamily="34" charset="0"/>
                <a:cs typeface="Arial" pitchFamily="34" charset="0"/>
              </a:rPr>
              <a:t>.</a:t>
            </a:r>
          </a:p>
          <a:p>
            <a:pPr marL="457200" indent="-457200" eaLnBrk="1" hangingPunct="1">
              <a:lnSpc>
                <a:spcPct val="80000"/>
              </a:lnSpc>
              <a:spcBef>
                <a:spcPts val="600"/>
              </a:spcBef>
              <a:buNone/>
            </a:pPr>
            <a:endParaRPr lang="en-US" altLang="he-IL" sz="24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txBox="1">
            <a:spLocks noGrp="1"/>
          </p:cNvSpPr>
          <p:nvPr>
            <p:ph type="title"/>
          </p:nvPr>
        </p:nvSpPr>
        <p:spPr>
          <a:xfrm>
            <a:off x="323528" y="692696"/>
            <a:ext cx="8209160" cy="1872183"/>
          </a:xfrm>
        </p:spPr>
        <p:txBody>
          <a:bodyPr anchorCtr="0">
            <a:normAutofit/>
          </a:bodyPr>
          <a:lstStyle/>
          <a:p>
            <a:pPr indent="-838200" algn="r" eaLnBrk="1" hangingPunct="1"/>
            <a:r>
              <a:rPr altLang="he-IL" sz="2200" b="1" dirty="0" err="1" smtClean="0">
                <a:latin typeface="Arial" pitchFamily="34" charset="0"/>
                <a:cs typeface="Arial" pitchFamily="34" charset="0"/>
              </a:rPr>
              <a:t>מפעל</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תעשייתי</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זיהם</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את</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השדות</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סביבו</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בפסולת</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רעילה</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שהשמידה</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את</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רוב</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הצמחייה</a:t>
            </a:r>
            <a:r>
              <a:rPr altLang="he-IL" sz="2200" b="1" dirty="0" smtClean="0">
                <a:latin typeface="Arial" pitchFamily="34" charset="0"/>
                <a:cs typeface="Arial" pitchFamily="34" charset="0"/>
              </a:rPr>
              <a:t>.</a:t>
            </a:r>
            <a:r>
              <a:rPr lang="he-IL"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בכל</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זאת</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נותרו</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פה</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ושם</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צמחים</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חיים</a:t>
            </a:r>
            <a:r>
              <a:rPr altLang="he-IL" sz="2200" b="1" dirty="0" smtClean="0">
                <a:latin typeface="Arial" pitchFamily="34" charset="0"/>
                <a:cs typeface="Arial" pitchFamily="34" charset="0"/>
              </a:rPr>
              <a:t>,</a:t>
            </a:r>
            <a:r>
              <a:rPr lang="he-IL"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ולאחר</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שנים</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מספר</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הם</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כיסו</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כמעט</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את</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כל</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השטח</a:t>
            </a:r>
            <a:r>
              <a:rPr altLang="he-IL" sz="2200" b="1" dirty="0" smtClean="0">
                <a:latin typeface="Arial" pitchFamily="34" charset="0"/>
                <a:cs typeface="Arial" pitchFamily="34" charset="0"/>
              </a:rPr>
              <a:t>,</a:t>
            </a:r>
            <a:r>
              <a:rPr lang="he-IL"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למרות</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שהמפעל</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המשיך</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להשליך</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פסולת</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רעילה</a:t>
            </a:r>
            <a:r>
              <a:rPr lang="he-IL"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מהו</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ההסבר</a:t>
            </a:r>
            <a:r>
              <a:rPr altLang="he-IL" sz="2200" b="1" dirty="0" smtClean="0">
                <a:latin typeface="Arial" pitchFamily="34" charset="0"/>
                <a:cs typeface="Arial" pitchFamily="34" charset="0"/>
              </a:rPr>
              <a:t> </a:t>
            </a:r>
            <a:r>
              <a:rPr altLang="he-IL" sz="2200" b="1" dirty="0" err="1" smtClean="0">
                <a:latin typeface="Arial" pitchFamily="34" charset="0"/>
                <a:cs typeface="Arial" pitchFamily="34" charset="0"/>
              </a:rPr>
              <a:t>לכך</a:t>
            </a:r>
            <a:r>
              <a:rPr altLang="he-IL" sz="2200" b="1" dirty="0" smtClean="0">
                <a:latin typeface="Arial" pitchFamily="34" charset="0"/>
                <a:cs typeface="Arial" pitchFamily="34" charset="0"/>
              </a:rPr>
              <a:t> </a:t>
            </a:r>
            <a:r>
              <a:rPr lang="he-IL" altLang="he-IL" sz="2200" b="1" dirty="0" smtClean="0">
                <a:latin typeface="Arial" pitchFamily="34" charset="0"/>
                <a:cs typeface="Arial" pitchFamily="34" charset="0"/>
              </a:rPr>
              <a:t>?</a:t>
            </a:r>
            <a:endParaRPr lang="en-US" altLang="he-IL" sz="2200" b="1" dirty="0" smtClean="0">
              <a:latin typeface="Arial" pitchFamily="34" charset="0"/>
              <a:cs typeface="Arial" pitchFamily="34" charset="0"/>
            </a:endParaRPr>
          </a:p>
        </p:txBody>
      </p:sp>
      <p:sp>
        <p:nvSpPr>
          <p:cNvPr id="21507" name="Rectangle 3"/>
          <p:cNvSpPr txBox="1">
            <a:spLocks noGrp="1"/>
          </p:cNvSpPr>
          <p:nvPr>
            <p:ph idx="1"/>
          </p:nvPr>
        </p:nvSpPr>
        <p:spPr>
          <a:xfrm>
            <a:off x="0" y="2636912"/>
            <a:ext cx="8460432" cy="2697162"/>
          </a:xfrm>
        </p:spPr>
        <p:txBody>
          <a:bodyPr/>
          <a:lstStyle/>
          <a:p>
            <a:pPr marL="609600" indent="-609600" eaLnBrk="1" hangingPunct="1"/>
            <a:endParaRPr lang="en-US" altLang="he-IL" dirty="0" smtClean="0">
              <a:latin typeface="Arial" pitchFamily="34" charset="0"/>
              <a:cs typeface="Arial" pitchFamily="34" charset="0"/>
            </a:endParaRPr>
          </a:p>
          <a:p>
            <a:pPr marL="609600" indent="-609600" eaLnBrk="1" hangingPunct="1">
              <a:spcBef>
                <a:spcPts val="600"/>
              </a:spcBef>
              <a:buFontTx/>
              <a:buNone/>
            </a:pPr>
            <a:r>
              <a:rPr altLang="he-IL" sz="2400" dirty="0" smtClean="0">
                <a:latin typeface="Arial" pitchFamily="34" charset="0"/>
                <a:cs typeface="Arial" pitchFamily="34" charset="0"/>
              </a:rPr>
              <a:t>א. </a:t>
            </a:r>
            <a:r>
              <a:rPr altLang="he-IL" sz="2200" dirty="0" err="1" smtClean="0">
                <a:latin typeface="Arial" pitchFamily="34" charset="0"/>
                <a:cs typeface="Arial" pitchFamily="34" charset="0"/>
              </a:rPr>
              <a:t>בצמחייה</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המקורית</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לפני</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הזיהום</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היו</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מינים</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אחדים</a:t>
            </a:r>
            <a:r>
              <a:rPr lang="he-IL" altLang="he-IL" sz="2200" dirty="0" smtClean="0">
                <a:latin typeface="Arial" pitchFamily="34" charset="0"/>
                <a:cs typeface="Arial" pitchFamily="34" charset="0"/>
              </a:rPr>
              <a:t> </a:t>
            </a:r>
            <a:r>
              <a:rPr altLang="he-IL" sz="2200" dirty="0" err="1" smtClean="0">
                <a:latin typeface="Arial" pitchFamily="34" charset="0"/>
                <a:cs typeface="Arial" pitchFamily="34" charset="0"/>
              </a:rPr>
              <a:t>עמידים</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בפני</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הרעל</a:t>
            </a:r>
            <a:r>
              <a:rPr altLang="he-IL" sz="2200" dirty="0" smtClean="0">
                <a:latin typeface="Arial" pitchFamily="34" charset="0"/>
                <a:cs typeface="Arial" pitchFamily="34" charset="0"/>
              </a:rPr>
              <a:t>.</a:t>
            </a:r>
          </a:p>
          <a:p>
            <a:pPr marL="609600" indent="-609600" eaLnBrk="1" hangingPunct="1">
              <a:spcBef>
                <a:spcPts val="600"/>
              </a:spcBef>
              <a:buFontTx/>
              <a:buNone/>
            </a:pPr>
            <a:r>
              <a:rPr altLang="he-IL" sz="2200" dirty="0" smtClean="0">
                <a:latin typeface="Arial" pitchFamily="34" charset="0"/>
                <a:cs typeface="Arial" pitchFamily="34" charset="0"/>
              </a:rPr>
              <a:t>ב. </a:t>
            </a:r>
            <a:r>
              <a:rPr altLang="he-IL" sz="2200" dirty="0" err="1" smtClean="0">
                <a:latin typeface="Arial" pitchFamily="34" charset="0"/>
                <a:cs typeface="Arial" pitchFamily="34" charset="0"/>
              </a:rPr>
              <a:t>חומרי</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הפסולת</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עטפו</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את</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הצמחים</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והצמחים</a:t>
            </a:r>
            <a:r>
              <a:rPr altLang="he-IL" sz="2200" dirty="0" smtClean="0">
                <a:latin typeface="Arial" pitchFamily="34" charset="0"/>
                <a:cs typeface="Arial" pitchFamily="34" charset="0"/>
              </a:rPr>
              <a:t> </a:t>
            </a:r>
            <a:r>
              <a:rPr altLang="he-IL" sz="2200" dirty="0" err="1" smtClean="0">
                <a:latin typeface="Arial" pitchFamily="34" charset="0"/>
                <a:cs typeface="Arial" pitchFamily="34" charset="0"/>
              </a:rPr>
              <a:t>הפכו</a:t>
            </a:r>
            <a:r>
              <a:rPr lang="he-IL" altLang="he-IL" sz="2200" dirty="0" smtClean="0">
                <a:latin typeface="Arial" pitchFamily="34" charset="0"/>
                <a:cs typeface="Arial" pitchFamily="34" charset="0"/>
              </a:rPr>
              <a:t> </a:t>
            </a:r>
            <a:r>
              <a:rPr altLang="he-IL" sz="2200" dirty="0" err="1" smtClean="0">
                <a:latin typeface="Arial" pitchFamily="34" charset="0"/>
                <a:cs typeface="Arial" pitchFamily="34" charset="0"/>
              </a:rPr>
              <a:t>לעמידים</a:t>
            </a:r>
            <a:r>
              <a:rPr altLang="he-IL" sz="2200" dirty="0" smtClean="0">
                <a:latin typeface="Arial" pitchFamily="34" charset="0"/>
                <a:cs typeface="Arial" pitchFamily="34" charset="0"/>
              </a:rPr>
              <a:t>.</a:t>
            </a:r>
            <a:endParaRPr lang="en-US" altLang="he-IL" sz="22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txBox="1">
            <a:spLocks noGrp="1"/>
          </p:cNvSpPr>
          <p:nvPr>
            <p:ph type="title" idx="4294967295"/>
          </p:nvPr>
        </p:nvSpPr>
        <p:spPr>
          <a:xfrm>
            <a:off x="323850" y="0"/>
            <a:ext cx="8229600" cy="1157288"/>
          </a:xfrm>
        </p:spPr>
        <p:txBody>
          <a:bodyPr/>
          <a:lstStyle/>
          <a:p>
            <a:pPr algn="ctr" eaLnBrk="1" hangingPunct="1"/>
            <a:r>
              <a:rPr altLang="he-IL" b="1" u="sng" dirty="0" err="1" smtClean="0">
                <a:solidFill>
                  <a:schemeClr val="bg2">
                    <a:lumMod val="40000"/>
                    <a:lumOff val="60000"/>
                  </a:schemeClr>
                </a:solidFill>
                <a:latin typeface="Arial" pitchFamily="34" charset="0"/>
                <a:cs typeface="Arial" pitchFamily="34" charset="0"/>
              </a:rPr>
              <a:t>ספריו</a:t>
            </a:r>
            <a:r>
              <a:rPr altLang="he-IL" b="1" u="sng" dirty="0" smtClean="0">
                <a:solidFill>
                  <a:schemeClr val="bg2">
                    <a:lumMod val="40000"/>
                    <a:lumOff val="60000"/>
                  </a:schemeClr>
                </a:solidFill>
                <a:latin typeface="Arial" pitchFamily="34" charset="0"/>
                <a:cs typeface="Arial" pitchFamily="34" charset="0"/>
              </a:rPr>
              <a:t> </a:t>
            </a:r>
            <a:r>
              <a:rPr altLang="he-IL" b="1" u="sng" dirty="0" err="1" smtClean="0">
                <a:solidFill>
                  <a:schemeClr val="bg2">
                    <a:lumMod val="40000"/>
                    <a:lumOff val="60000"/>
                  </a:schemeClr>
                </a:solidFill>
                <a:latin typeface="Arial" pitchFamily="34" charset="0"/>
                <a:cs typeface="Arial" pitchFamily="34" charset="0"/>
              </a:rPr>
              <a:t>של</a:t>
            </a:r>
            <a:r>
              <a:rPr altLang="he-IL" b="1" u="sng" dirty="0" smtClean="0">
                <a:solidFill>
                  <a:schemeClr val="bg2">
                    <a:lumMod val="40000"/>
                    <a:lumOff val="60000"/>
                  </a:schemeClr>
                </a:solidFill>
                <a:latin typeface="Arial" pitchFamily="34" charset="0"/>
                <a:cs typeface="Arial" pitchFamily="34" charset="0"/>
              </a:rPr>
              <a:t> </a:t>
            </a:r>
            <a:r>
              <a:rPr altLang="he-IL" b="1" u="sng" dirty="0" err="1" smtClean="0">
                <a:solidFill>
                  <a:schemeClr val="bg2">
                    <a:lumMod val="40000"/>
                    <a:lumOff val="60000"/>
                  </a:schemeClr>
                </a:solidFill>
                <a:latin typeface="Arial" pitchFamily="34" charset="0"/>
                <a:cs typeface="Arial" pitchFamily="34" charset="0"/>
              </a:rPr>
              <a:t>דרווין</a:t>
            </a:r>
            <a:endParaRPr lang="en-US" altLang="he-IL" u="sng" dirty="0" smtClean="0">
              <a:solidFill>
                <a:schemeClr val="bg2">
                  <a:lumMod val="40000"/>
                  <a:lumOff val="60000"/>
                </a:schemeClr>
              </a:solidFill>
              <a:latin typeface="Arial" pitchFamily="34" charset="0"/>
              <a:cs typeface="Arial" pitchFamily="34" charset="0"/>
            </a:endParaRPr>
          </a:p>
        </p:txBody>
      </p:sp>
      <p:sp>
        <p:nvSpPr>
          <p:cNvPr id="31751" name="Text Box 11"/>
          <p:cNvSpPr txBox="1">
            <a:spLocks noChangeArrowheads="1"/>
          </p:cNvSpPr>
          <p:nvPr/>
        </p:nvSpPr>
        <p:spPr bwMode="auto">
          <a:xfrm>
            <a:off x="539750" y="5805488"/>
            <a:ext cx="1152525" cy="366712"/>
          </a:xfrm>
          <a:prstGeom prst="rect">
            <a:avLst/>
          </a:prstGeom>
          <a:noFill/>
          <a:ln w="9525">
            <a:noFill/>
            <a:miter lim="800000"/>
            <a:headEnd/>
            <a:tailEnd/>
          </a:ln>
        </p:spPr>
        <p:txBody>
          <a:bodyPr>
            <a:spAutoFit/>
          </a:bodyPr>
          <a:lstStyle/>
          <a:p>
            <a:pPr>
              <a:spcBef>
                <a:spcPts val="100"/>
              </a:spcBef>
            </a:pPr>
            <a:endParaRPr lang="en-US" altLang="he-IL">
              <a:solidFill>
                <a:srgbClr val="000000"/>
              </a:solidFill>
            </a:endParaRPr>
          </a:p>
        </p:txBody>
      </p:sp>
      <p:sp>
        <p:nvSpPr>
          <p:cNvPr id="9" name="Rectangle 25"/>
          <p:cNvSpPr txBox="1">
            <a:spLocks/>
          </p:cNvSpPr>
          <p:nvPr/>
        </p:nvSpPr>
        <p:spPr>
          <a:xfrm>
            <a:off x="1229816" y="1628800"/>
            <a:ext cx="7086600" cy="2664296"/>
          </a:xfrm>
          <a:prstGeom prst="rect">
            <a:avLst/>
          </a:prstGeom>
        </p:spPr>
        <p:txBody>
          <a:bodyPr vert="horz">
            <a:noAutofit/>
          </a:bodyPr>
          <a:lstStyle>
            <a:extLst/>
          </a:lstStyle>
          <a:p>
            <a:pPr marL="457200" lvl="0" indent="-457200" algn="r" rtl="1">
              <a:spcBef>
                <a:spcPct val="20000"/>
              </a:spcBef>
              <a:buFont typeface="+mj-lt"/>
              <a:buAutoNum type="arabicPeriod"/>
              <a:defRPr/>
            </a:pPr>
            <a:r>
              <a:rPr lang="he-IL" sz="2400" dirty="0" smtClean="0"/>
              <a:t>התחלקו לקבוצות של 3-4 תלמידים.</a:t>
            </a:r>
          </a:p>
          <a:p>
            <a:pPr marL="457200" lvl="0" indent="-457200" algn="r" rtl="1">
              <a:spcBef>
                <a:spcPct val="20000"/>
              </a:spcBef>
              <a:buFont typeface="+mj-lt"/>
              <a:buAutoNum type="arabicPeriod"/>
              <a:defRPr/>
            </a:pPr>
            <a:r>
              <a:rPr lang="he-IL" sz="2400" dirty="0" smtClean="0"/>
              <a:t>כל קבוצה תבחר את אחד מספריו כל דרווין.</a:t>
            </a:r>
          </a:p>
          <a:p>
            <a:pPr marL="457200" lvl="0" indent="-457200" algn="r" rtl="1">
              <a:spcBef>
                <a:spcPct val="20000"/>
              </a:spcBef>
              <a:buFont typeface="+mj-lt"/>
              <a:buAutoNum type="arabicPeriod"/>
              <a:defRPr/>
            </a:pPr>
            <a:r>
              <a:rPr lang="he-IL" sz="2400" dirty="0" smtClean="0"/>
              <a:t>סכמו במספר שורות את הנאמר בספר.</a:t>
            </a:r>
          </a:p>
          <a:p>
            <a:pPr marL="457200" lvl="0" indent="-457200" algn="r" rtl="1">
              <a:spcBef>
                <a:spcPct val="20000"/>
              </a:spcBef>
              <a:buFont typeface="+mj-lt"/>
              <a:buAutoNum type="arabicPeriod"/>
              <a:defRPr/>
            </a:pPr>
            <a:r>
              <a:rPr lang="he-IL" sz="2400" dirty="0" smtClean="0"/>
              <a:t>הסבירו כיצד התקבל הספר בקהילה המדעית.</a:t>
            </a:r>
          </a:p>
          <a:p>
            <a:pPr marL="457200" lvl="0" indent="-457200" algn="r" rtl="1">
              <a:spcBef>
                <a:spcPct val="20000"/>
              </a:spcBef>
              <a:buFont typeface="+mj-lt"/>
              <a:buAutoNum type="arabicPeriod"/>
              <a:defRPr/>
            </a:pPr>
            <a:r>
              <a:rPr lang="he-IL" sz="2400" dirty="0" smtClean="0"/>
              <a:t>חישבו על אדם בן-זמננו המזכיר לכם את דרווין. הסבירו מדוע.</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p:cNvSpPr/>
          <p:nvPr/>
        </p:nvSpPr>
        <p:spPr>
          <a:xfrm>
            <a:off x="8572500" y="6038850"/>
            <a:ext cx="152400" cy="152400"/>
          </a:xfrm>
          <a:prstGeom prst="ellipse">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dirty="0"/>
          </a:p>
        </p:txBody>
      </p:sp>
      <p:sp>
        <p:nvSpPr>
          <p:cNvPr id="27" name="Oval 28"/>
          <p:cNvSpPr/>
          <p:nvPr/>
        </p:nvSpPr>
        <p:spPr>
          <a:xfrm>
            <a:off x="8572500" y="6324600"/>
            <a:ext cx="152400" cy="152400"/>
          </a:xfrm>
          <a:prstGeom prst="ellipse">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4" name="Oval 28"/>
          <p:cNvSpPr/>
          <p:nvPr/>
        </p:nvSpPr>
        <p:spPr>
          <a:xfrm>
            <a:off x="8572500" y="5476875"/>
            <a:ext cx="152400" cy="152400"/>
          </a:xfrm>
          <a:prstGeom prst="ellipse">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12" name="Oval 28"/>
          <p:cNvSpPr/>
          <p:nvPr/>
        </p:nvSpPr>
        <p:spPr>
          <a:xfrm>
            <a:off x="8572500" y="5753100"/>
            <a:ext cx="152400" cy="152400"/>
          </a:xfrm>
          <a:prstGeom prst="ellipse">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a:p>
        </p:txBody>
      </p:sp>
      <p:sp>
        <p:nvSpPr>
          <p:cNvPr id="10" name="Rectangle 24"/>
          <p:cNvSpPr>
            <a:spLocks noGrp="1"/>
          </p:cNvSpPr>
          <p:nvPr>
            <p:ph type="ctrTitle"/>
          </p:nvPr>
        </p:nvSpPr>
        <p:spPr>
          <a:xfrm>
            <a:off x="1657481" y="836712"/>
            <a:ext cx="7234999" cy="2880320"/>
          </a:xfrm>
        </p:spPr>
        <p:txBody>
          <a:bodyPr>
            <a:normAutofit/>
          </a:bodyPr>
          <a:lstStyle>
            <a:extLst/>
          </a:lstStyle>
          <a:p>
            <a:r>
              <a:rPr lang="he-IL" sz="5000" dirty="0" smtClean="0"/>
              <a:t>"בראשית ברא אלוהים את השמים ואת הארץ"</a:t>
            </a:r>
            <a:endParaRPr lang="en-US" sz="5000" dirty="0"/>
          </a:p>
        </p:txBody>
      </p:sp>
      <p:sp>
        <p:nvSpPr>
          <p:cNvPr id="9" name="Rectangle 24"/>
          <p:cNvSpPr txBox="1">
            <a:spLocks/>
          </p:cNvSpPr>
          <p:nvPr/>
        </p:nvSpPr>
        <p:spPr>
          <a:xfrm>
            <a:off x="827584" y="3503240"/>
            <a:ext cx="4282671" cy="2086000"/>
          </a:xfrm>
          <a:prstGeom prst="rect">
            <a:avLst/>
          </a:prstGeom>
          <a:scene3d>
            <a:camera prst="orthographicFront"/>
            <a:lightRig rig="threePt" dir="t"/>
          </a:scene3d>
          <a:sp3d/>
        </p:spPr>
        <p:txBody>
          <a:bodyPr vert="horz" anchor="ctr">
            <a:normAutofit fontScale="97500"/>
          </a:bodyPr>
          <a:lstStyle>
            <a:lvl1pPr algn="ctr" rtl="1" eaLnBrk="1" latinLnBrk="0" hangingPunct="1">
              <a:lnSpc>
                <a:spcPct val="100000"/>
              </a:lnSpc>
              <a:spcBef>
                <a:spcPct val="0"/>
              </a:spcBef>
              <a:buNone/>
              <a:defRPr kumimoji="0" lang="en-US" sz="7200" b="1" i="0" u="none" strike="noStrike" kern="0" cap="none" spc="0" normalizeH="0" baseline="0" noProof="0" dirty="0" smtClean="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extLst/>
          </a:lstStyle>
          <a:p>
            <a:r>
              <a:rPr lang="he-IL" dirty="0" smtClean="0">
                <a:solidFill>
                  <a:srgbClr val="0070C0"/>
                </a:solidFill>
              </a:rPr>
              <a:t>או שלא?</a:t>
            </a:r>
            <a:endParaRPr lang="he-IL"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p:cNvSpPr/>
          <p:nvPr/>
        </p:nvSpPr>
        <p:spPr>
          <a:xfrm>
            <a:off x="8572500" y="6038850"/>
            <a:ext cx="152400" cy="152400"/>
          </a:xfrm>
          <a:prstGeom prst="ellipse">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dirty="0"/>
          </a:p>
        </p:txBody>
      </p:sp>
      <p:sp>
        <p:nvSpPr>
          <p:cNvPr id="27" name="Oval 28"/>
          <p:cNvSpPr/>
          <p:nvPr/>
        </p:nvSpPr>
        <p:spPr>
          <a:xfrm>
            <a:off x="8572500" y="6324600"/>
            <a:ext cx="152400" cy="152400"/>
          </a:xfrm>
          <a:prstGeom prst="ellipse">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4" name="Oval 28"/>
          <p:cNvSpPr/>
          <p:nvPr/>
        </p:nvSpPr>
        <p:spPr>
          <a:xfrm>
            <a:off x="8572500" y="5476875"/>
            <a:ext cx="152400" cy="152400"/>
          </a:xfrm>
          <a:prstGeom prst="ellipse">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12" name="Oval 28"/>
          <p:cNvSpPr/>
          <p:nvPr/>
        </p:nvSpPr>
        <p:spPr>
          <a:xfrm>
            <a:off x="8572500" y="5753100"/>
            <a:ext cx="152400" cy="152400"/>
          </a:xfrm>
          <a:prstGeom prst="ellipse">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a:p>
        </p:txBody>
      </p:sp>
      <p:sp>
        <p:nvSpPr>
          <p:cNvPr id="10" name="Rectangle 24"/>
          <p:cNvSpPr>
            <a:spLocks noGrp="1"/>
          </p:cNvSpPr>
          <p:nvPr>
            <p:ph type="ctrTitle"/>
          </p:nvPr>
        </p:nvSpPr>
        <p:spPr>
          <a:xfrm>
            <a:off x="2771800" y="44624"/>
            <a:ext cx="6120680" cy="2160240"/>
          </a:xfrm>
        </p:spPr>
        <p:txBody>
          <a:bodyPr>
            <a:normAutofit/>
          </a:bodyPr>
          <a:lstStyle>
            <a:extLst/>
          </a:lstStyle>
          <a:p>
            <a:r>
              <a:rPr lang="he-IL" sz="5000" dirty="0" smtClean="0"/>
              <a:t>איך נברא העולם?</a:t>
            </a:r>
            <a:endParaRPr lang="en-US" sz="5000" dirty="0"/>
          </a:p>
        </p:txBody>
      </p:sp>
      <p:sp>
        <p:nvSpPr>
          <p:cNvPr id="11" name="Rectangle 24"/>
          <p:cNvSpPr txBox="1">
            <a:spLocks/>
          </p:cNvSpPr>
          <p:nvPr/>
        </p:nvSpPr>
        <p:spPr>
          <a:xfrm>
            <a:off x="2411760" y="1268760"/>
            <a:ext cx="6120680" cy="1584176"/>
          </a:xfrm>
          <a:prstGeom prst="rect">
            <a:avLst/>
          </a:prstGeom>
          <a:scene3d>
            <a:camera prst="orthographicFront"/>
            <a:lightRig rig="threePt" dir="t"/>
          </a:scene3d>
          <a:sp3d/>
        </p:spPr>
        <p:txBody>
          <a:bodyPr vert="horz" anchor="ctr">
            <a:normAutofit/>
          </a:bodyPr>
          <a:lstStyle>
            <a:lvl1pPr algn="ctr" rtl="1" eaLnBrk="1" latinLnBrk="0" hangingPunct="1">
              <a:lnSpc>
                <a:spcPct val="100000"/>
              </a:lnSpc>
              <a:spcBef>
                <a:spcPct val="0"/>
              </a:spcBef>
              <a:buNone/>
              <a:defRPr kumimoji="0" lang="en-US" sz="7200" b="1" i="0" u="none" strike="noStrike" kern="0" cap="none" spc="0" normalizeH="0" baseline="0" noProof="0" dirty="0" smtClean="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extLst/>
          </a:lstStyle>
          <a:p>
            <a:r>
              <a:rPr lang="he-IL" sz="3200" dirty="0" smtClean="0"/>
              <a:t>איך מחליטים, איך נברא העולם?</a:t>
            </a:r>
            <a:endParaRPr lang="he-IL" sz="3200" dirty="0"/>
          </a:p>
        </p:txBody>
      </p:sp>
      <p:sp>
        <p:nvSpPr>
          <p:cNvPr id="2" name="מלבן 1"/>
          <p:cNvSpPr/>
          <p:nvPr/>
        </p:nvSpPr>
        <p:spPr>
          <a:xfrm>
            <a:off x="2500144" y="3402599"/>
            <a:ext cx="4572000" cy="523220"/>
          </a:xfrm>
          <a:prstGeom prst="rect">
            <a:avLst/>
          </a:prstGeom>
        </p:spPr>
        <p:txBody>
          <a:bodyPr>
            <a:spAutoFit/>
          </a:bodyPr>
          <a:lstStyle/>
          <a:p>
            <a:pPr rtl="1"/>
            <a:r>
              <a:rPr lang="he-IL" sz="2800" dirty="0" smtClean="0">
                <a:solidFill>
                  <a:srgbClr val="FF0000"/>
                </a:solidFill>
              </a:rPr>
              <a:t>מחקר</a:t>
            </a:r>
            <a:endParaRPr lang="en-US" sz="2800" dirty="0">
              <a:solidFill>
                <a:srgbClr val="FF0000"/>
              </a:solidFill>
            </a:endParaRPr>
          </a:p>
        </p:txBody>
      </p:sp>
      <p:sp>
        <p:nvSpPr>
          <p:cNvPr id="13" name="מלבן 12"/>
          <p:cNvSpPr/>
          <p:nvPr/>
        </p:nvSpPr>
        <p:spPr>
          <a:xfrm>
            <a:off x="3171996" y="5215265"/>
            <a:ext cx="4572000" cy="523220"/>
          </a:xfrm>
          <a:prstGeom prst="rect">
            <a:avLst/>
          </a:prstGeom>
        </p:spPr>
        <p:txBody>
          <a:bodyPr>
            <a:spAutoFit/>
          </a:bodyPr>
          <a:lstStyle/>
          <a:p>
            <a:pPr rtl="1"/>
            <a:r>
              <a:rPr lang="he-IL" sz="2800" dirty="0" smtClean="0">
                <a:solidFill>
                  <a:schemeClr val="accent4">
                    <a:lumMod val="60000"/>
                    <a:lumOff val="40000"/>
                  </a:schemeClr>
                </a:solidFill>
              </a:rPr>
              <a:t>ניסויים</a:t>
            </a:r>
            <a:endParaRPr lang="en-US" sz="2800" dirty="0">
              <a:solidFill>
                <a:schemeClr val="accent4">
                  <a:lumMod val="60000"/>
                  <a:lumOff val="40000"/>
                </a:schemeClr>
              </a:solidFill>
            </a:endParaRPr>
          </a:p>
        </p:txBody>
      </p:sp>
      <p:sp>
        <p:nvSpPr>
          <p:cNvPr id="14" name="מלבן 13"/>
          <p:cNvSpPr/>
          <p:nvPr/>
        </p:nvSpPr>
        <p:spPr>
          <a:xfrm>
            <a:off x="1187624" y="4257382"/>
            <a:ext cx="4572000" cy="523220"/>
          </a:xfrm>
          <a:prstGeom prst="rect">
            <a:avLst/>
          </a:prstGeom>
        </p:spPr>
        <p:txBody>
          <a:bodyPr>
            <a:spAutoFit/>
          </a:bodyPr>
          <a:lstStyle/>
          <a:p>
            <a:pPr rtl="1"/>
            <a:r>
              <a:rPr lang="he-IL" sz="2800" dirty="0" smtClean="0">
                <a:solidFill>
                  <a:srgbClr val="FFFF00"/>
                </a:solidFill>
              </a:rPr>
              <a:t>אמונה</a:t>
            </a:r>
            <a:endParaRPr lang="en-US" sz="2800" dirty="0">
              <a:solidFill>
                <a:srgbClr val="FFFF00"/>
              </a:solidFill>
            </a:endParaRPr>
          </a:p>
        </p:txBody>
      </p:sp>
      <p:sp>
        <p:nvSpPr>
          <p:cNvPr id="15" name="מלבן 14"/>
          <p:cNvSpPr/>
          <p:nvPr/>
        </p:nvSpPr>
        <p:spPr>
          <a:xfrm>
            <a:off x="4061968" y="2851636"/>
            <a:ext cx="4572000" cy="523220"/>
          </a:xfrm>
          <a:prstGeom prst="rect">
            <a:avLst/>
          </a:prstGeom>
        </p:spPr>
        <p:txBody>
          <a:bodyPr>
            <a:spAutoFit/>
          </a:bodyPr>
          <a:lstStyle/>
          <a:p>
            <a:pPr rtl="1"/>
            <a:r>
              <a:rPr lang="he-IL" sz="2800" dirty="0" smtClean="0">
                <a:solidFill>
                  <a:srgbClr val="00B0F0"/>
                </a:solidFill>
              </a:rPr>
              <a:t>תיאוריות</a:t>
            </a:r>
            <a:endParaRPr lang="en-US" sz="2800" dirty="0">
              <a:solidFill>
                <a:srgbClr val="00B0F0"/>
              </a:solidFill>
            </a:endParaRPr>
          </a:p>
        </p:txBody>
      </p:sp>
      <p:sp>
        <p:nvSpPr>
          <p:cNvPr id="16" name="מלבן 15"/>
          <p:cNvSpPr/>
          <p:nvPr/>
        </p:nvSpPr>
        <p:spPr>
          <a:xfrm>
            <a:off x="5457996" y="5014917"/>
            <a:ext cx="4572000" cy="523220"/>
          </a:xfrm>
          <a:prstGeom prst="rect">
            <a:avLst/>
          </a:prstGeom>
        </p:spPr>
        <p:txBody>
          <a:bodyPr>
            <a:spAutoFit/>
          </a:bodyPr>
          <a:lstStyle/>
          <a:p>
            <a:pPr rtl="1"/>
            <a:r>
              <a:rPr lang="he-IL" sz="2800" dirty="0" smtClean="0">
                <a:solidFill>
                  <a:schemeClr val="accent2"/>
                </a:solidFill>
              </a:rPr>
              <a:t>השערות</a:t>
            </a:r>
            <a:endParaRPr lang="en-US" sz="2800" dirty="0">
              <a:solidFill>
                <a:schemeClr val="accent2"/>
              </a:solidFill>
            </a:endParaRPr>
          </a:p>
        </p:txBody>
      </p:sp>
      <p:sp>
        <p:nvSpPr>
          <p:cNvPr id="17" name="מלבן 16"/>
          <p:cNvSpPr/>
          <p:nvPr/>
        </p:nvSpPr>
        <p:spPr>
          <a:xfrm>
            <a:off x="6347968" y="3531036"/>
            <a:ext cx="1521336" cy="523220"/>
          </a:xfrm>
          <a:prstGeom prst="rect">
            <a:avLst/>
          </a:prstGeom>
        </p:spPr>
        <p:txBody>
          <a:bodyPr wrap="square">
            <a:spAutoFit/>
          </a:bodyPr>
          <a:lstStyle/>
          <a:p>
            <a:pPr rtl="1"/>
            <a:r>
              <a:rPr lang="he-IL" sz="2800" dirty="0" smtClean="0">
                <a:solidFill>
                  <a:srgbClr val="00CC00"/>
                </a:solidFill>
              </a:rPr>
              <a:t>עובדות</a:t>
            </a:r>
            <a:endParaRPr lang="en-US" sz="2800" dirty="0">
              <a:solidFill>
                <a:srgbClr val="00CC00"/>
              </a:solidFill>
            </a:endParaRPr>
          </a:p>
        </p:txBody>
      </p:sp>
      <p:sp>
        <p:nvSpPr>
          <p:cNvPr id="18" name="מלבן 17"/>
          <p:cNvSpPr/>
          <p:nvPr/>
        </p:nvSpPr>
        <p:spPr>
          <a:xfrm>
            <a:off x="4464496" y="3995772"/>
            <a:ext cx="4572000" cy="523220"/>
          </a:xfrm>
          <a:prstGeom prst="rect">
            <a:avLst/>
          </a:prstGeom>
        </p:spPr>
        <p:txBody>
          <a:bodyPr>
            <a:spAutoFit/>
          </a:bodyPr>
          <a:lstStyle/>
          <a:p>
            <a:pPr rtl="1"/>
            <a:r>
              <a:rPr lang="he-IL" sz="2800" dirty="0" smtClean="0">
                <a:solidFill>
                  <a:srgbClr val="003E1C"/>
                </a:solidFill>
              </a:rPr>
              <a:t>הוכחות</a:t>
            </a:r>
            <a:endParaRPr lang="en-US" sz="2800" dirty="0">
              <a:solidFill>
                <a:srgbClr val="003E1C"/>
              </a:solidFill>
            </a:endParaRPr>
          </a:p>
        </p:txBody>
      </p:sp>
    </p:spTree>
    <p:extLst>
      <p:ext uri="{BB962C8B-B14F-4D97-AF65-F5344CB8AC3E}">
        <p14:creationId xmlns:p14="http://schemas.microsoft.com/office/powerpoint/2010/main" val="3250349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2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circle(in)">
                                      <p:cBhvr>
                                        <p:cTn id="38"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4" grpId="0"/>
      <p:bldP spid="15" grpId="0"/>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p:cNvSpPr>
          <p:nvPr>
            <p:ph type="title"/>
          </p:nvPr>
        </p:nvSpPr>
        <p:spPr>
          <a:xfrm>
            <a:off x="446856" y="476672"/>
            <a:ext cx="8229600" cy="1143000"/>
          </a:xfrm>
        </p:spPr>
        <p:txBody>
          <a:bodyPr>
            <a:normAutofit/>
          </a:bodyPr>
          <a:lstStyle>
            <a:extLst/>
          </a:lstStyle>
          <a:p>
            <a:pPr algn="ctr"/>
            <a:r>
              <a:rPr lang="he-IL" dirty="0" smtClean="0"/>
              <a:t>מהו מדע?</a:t>
            </a:r>
            <a:endParaRPr lang="en-US" dirty="0"/>
          </a:p>
        </p:txBody>
      </p:sp>
      <p:sp>
        <p:nvSpPr>
          <p:cNvPr id="4" name="Rectangle 25"/>
          <p:cNvSpPr txBox="1">
            <a:spLocks/>
          </p:cNvSpPr>
          <p:nvPr/>
        </p:nvSpPr>
        <p:spPr>
          <a:xfrm>
            <a:off x="762000" y="1772816"/>
            <a:ext cx="7086600" cy="2664296"/>
          </a:xfrm>
          <a:prstGeom prst="rect">
            <a:avLst/>
          </a:prstGeom>
        </p:spPr>
        <p:txBody>
          <a:bodyPr vert="horz">
            <a:noAutofit/>
          </a:bodyPr>
          <a:lstStyle>
            <a:extLst/>
          </a:lstStyle>
          <a:p>
            <a:pPr marL="457200" lvl="0" indent="-457200" algn="r" rtl="1">
              <a:spcBef>
                <a:spcPct val="20000"/>
              </a:spcBef>
              <a:buFont typeface="+mj-lt"/>
              <a:buAutoNum type="arabicPeriod"/>
              <a:defRPr/>
            </a:pPr>
            <a:r>
              <a:rPr lang="he-IL" sz="2400" dirty="0"/>
              <a:t>ידיעה, דעת, </a:t>
            </a:r>
            <a:r>
              <a:rPr lang="he-IL" sz="2400" dirty="0" smtClean="0"/>
              <a:t>חכמה. (מילון אבן שושן)</a:t>
            </a:r>
          </a:p>
          <a:p>
            <a:pPr marL="457200" lvl="0" indent="-457200" algn="r" rtl="1">
              <a:spcBef>
                <a:spcPct val="20000"/>
              </a:spcBef>
              <a:buFont typeface="+mj-lt"/>
              <a:buAutoNum type="arabicPeriod"/>
              <a:defRPr/>
            </a:pPr>
            <a:r>
              <a:rPr lang="he-IL" sz="2400" dirty="0" smtClean="0"/>
              <a:t>ענף </a:t>
            </a:r>
            <a:r>
              <a:rPr lang="he-IL" sz="2400" dirty="0"/>
              <a:t>של </a:t>
            </a:r>
            <a:r>
              <a:rPr lang="he-IL" sz="2400" dirty="0">
                <a:solidFill>
                  <a:srgbClr val="00B0F0"/>
                </a:solidFill>
              </a:rPr>
              <a:t>חקר</a:t>
            </a:r>
            <a:r>
              <a:rPr lang="he-IL" sz="2400" dirty="0"/>
              <a:t> המתייחס לגוף של </a:t>
            </a:r>
            <a:r>
              <a:rPr lang="he-IL" sz="2400" dirty="0">
                <a:solidFill>
                  <a:srgbClr val="00B0F0"/>
                </a:solidFill>
              </a:rPr>
              <a:t>אמיתות</a:t>
            </a:r>
            <a:r>
              <a:rPr lang="he-IL" sz="2400" dirty="0"/>
              <a:t> שיש </a:t>
            </a:r>
            <a:r>
              <a:rPr lang="he-IL" sz="2400" dirty="0">
                <a:solidFill>
                  <a:srgbClr val="00B0F0"/>
                </a:solidFill>
              </a:rPr>
              <a:t>ראיות</a:t>
            </a:r>
            <a:r>
              <a:rPr lang="he-IL" sz="2400" dirty="0"/>
              <a:t> לקיומן, או </a:t>
            </a:r>
            <a:r>
              <a:rPr lang="he-IL" sz="2400" dirty="0">
                <a:solidFill>
                  <a:srgbClr val="00B0F0"/>
                </a:solidFill>
              </a:rPr>
              <a:t>עובדות</a:t>
            </a:r>
            <a:r>
              <a:rPr lang="he-IL" sz="2400" dirty="0"/>
              <a:t> שניתן לצפות בהן, שמוינו באופן סיסטמתי ואשר כוללות שיטות </a:t>
            </a:r>
            <a:r>
              <a:rPr lang="he-IL" sz="2400" dirty="0">
                <a:solidFill>
                  <a:srgbClr val="00B0F0"/>
                </a:solidFill>
              </a:rPr>
              <a:t>מהימנות</a:t>
            </a:r>
            <a:r>
              <a:rPr lang="he-IL" sz="2400" dirty="0"/>
              <a:t> לגילוי אמיתות חדשות באותו נושא</a:t>
            </a:r>
            <a:r>
              <a:rPr lang="he-IL" sz="2400" dirty="0" smtClean="0"/>
              <a:t>. (מילון אוקספורד).</a:t>
            </a:r>
            <a:endParaRPr kumimoji="0" lang="en-US" sz="2400" b="0" i="0" u="none" strike="noStrike" kern="0" cap="none" spc="0" normalizeH="0" baseline="0" noProof="0" dirty="0">
              <a:ln>
                <a:noFill/>
              </a:ln>
              <a:solidFill>
                <a:schemeClr val="tx1"/>
              </a:solidFill>
              <a:effectLst/>
              <a:uLnTx/>
              <a:uFillTx/>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7"/>
          <p:cNvSpPr>
            <a:spLocks noGrp="1"/>
          </p:cNvSpPr>
          <p:nvPr>
            <p:ph type="body" sz="quarter" idx="14"/>
          </p:nvPr>
        </p:nvSpPr>
        <p:spPr>
          <a:xfrm>
            <a:off x="228600" y="692696"/>
            <a:ext cx="8229600" cy="1143000"/>
          </a:xfrm>
        </p:spPr>
        <p:txBody>
          <a:bodyPr>
            <a:normAutofit/>
          </a:bodyPr>
          <a:lstStyle>
            <a:extLst/>
          </a:lstStyle>
          <a:p>
            <a:r>
              <a:rPr lang="he-IL" dirty="0" smtClean="0"/>
              <a:t>אילו סוגי מדעים אתם מכירים?</a:t>
            </a:r>
            <a:endParaRPr lang="en-US" dirty="0"/>
          </a:p>
        </p:txBody>
      </p:sp>
      <p:sp>
        <p:nvSpPr>
          <p:cNvPr id="5" name="Rectangle 25"/>
          <p:cNvSpPr txBox="1">
            <a:spLocks/>
          </p:cNvSpPr>
          <p:nvPr/>
        </p:nvSpPr>
        <p:spPr>
          <a:xfrm>
            <a:off x="1229816" y="2204864"/>
            <a:ext cx="7086600" cy="2664296"/>
          </a:xfrm>
          <a:prstGeom prst="rect">
            <a:avLst/>
          </a:prstGeom>
        </p:spPr>
        <p:txBody>
          <a:bodyPr vert="horz">
            <a:noAutofit/>
          </a:bodyPr>
          <a:lstStyle>
            <a:extLst/>
          </a:lstStyle>
          <a:p>
            <a:pPr marL="457200" lvl="0" indent="-457200" algn="r" rtl="1">
              <a:spcBef>
                <a:spcPct val="20000"/>
              </a:spcBef>
              <a:buFont typeface="Arial" panose="020B0604020202020204" pitchFamily="34" charset="0"/>
              <a:buChar char="•"/>
              <a:defRPr/>
            </a:pPr>
            <a:r>
              <a:rPr lang="he-IL" sz="2400" dirty="0" smtClean="0"/>
              <a:t>מדעים מדויקים</a:t>
            </a:r>
          </a:p>
          <a:p>
            <a:pPr marL="457200" lvl="0" indent="-457200" algn="r" rtl="1">
              <a:spcBef>
                <a:spcPct val="20000"/>
              </a:spcBef>
              <a:buFont typeface="Arial" panose="020B0604020202020204" pitchFamily="34" charset="0"/>
              <a:buChar char="•"/>
              <a:defRPr/>
            </a:pPr>
            <a:r>
              <a:rPr lang="he-IL" sz="2400" dirty="0" smtClean="0"/>
              <a:t>מדעי הרוח</a:t>
            </a:r>
          </a:p>
          <a:p>
            <a:pPr marL="457200" lvl="0" indent="-457200" algn="r" rtl="1">
              <a:spcBef>
                <a:spcPct val="20000"/>
              </a:spcBef>
              <a:buFont typeface="Arial" panose="020B0604020202020204" pitchFamily="34" charset="0"/>
              <a:buChar char="•"/>
              <a:defRPr/>
            </a:pPr>
            <a:r>
              <a:rPr lang="he-IL" sz="2400" dirty="0" smtClean="0"/>
              <a:t>מדעי החברה</a:t>
            </a:r>
          </a:p>
          <a:p>
            <a:pPr marL="457200" lvl="0" indent="-457200" algn="r" rtl="1">
              <a:spcBef>
                <a:spcPct val="20000"/>
              </a:spcBef>
              <a:buFont typeface="Arial" panose="020B0604020202020204" pitchFamily="34" charset="0"/>
              <a:buChar char="•"/>
              <a:defRPr/>
            </a:pPr>
            <a:r>
              <a:rPr lang="he-IL" sz="2400" dirty="0" smtClean="0"/>
              <a:t>מדעי ה...</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7"/>
          <p:cNvSpPr>
            <a:spLocks noGrp="1"/>
          </p:cNvSpPr>
          <p:nvPr>
            <p:ph type="body" sz="quarter" idx="14"/>
          </p:nvPr>
        </p:nvSpPr>
        <p:spPr>
          <a:xfrm>
            <a:off x="228600" y="692696"/>
            <a:ext cx="8229600" cy="1143000"/>
          </a:xfrm>
        </p:spPr>
        <p:txBody>
          <a:bodyPr>
            <a:normAutofit/>
          </a:bodyPr>
          <a:lstStyle>
            <a:extLst/>
          </a:lstStyle>
          <a:p>
            <a:r>
              <a:rPr lang="he-IL" dirty="0" smtClean="0"/>
              <a:t>הבעיה</a:t>
            </a:r>
            <a:endParaRPr lang="en-US" dirty="0"/>
          </a:p>
        </p:txBody>
      </p:sp>
      <p:sp>
        <p:nvSpPr>
          <p:cNvPr id="5" name="Rectangle 25"/>
          <p:cNvSpPr txBox="1">
            <a:spLocks/>
          </p:cNvSpPr>
          <p:nvPr/>
        </p:nvSpPr>
        <p:spPr>
          <a:xfrm>
            <a:off x="1229816" y="2204864"/>
            <a:ext cx="7086600" cy="2664296"/>
          </a:xfrm>
          <a:prstGeom prst="rect">
            <a:avLst/>
          </a:prstGeom>
        </p:spPr>
        <p:txBody>
          <a:bodyPr vert="horz">
            <a:noAutofit/>
          </a:bodyPr>
          <a:lstStyle>
            <a:extLst/>
          </a:lstStyle>
          <a:p>
            <a:pPr marL="457200" lvl="0" indent="-457200" algn="r" rtl="1">
              <a:spcBef>
                <a:spcPct val="20000"/>
              </a:spcBef>
              <a:buFont typeface="Arial" panose="020B0604020202020204" pitchFamily="34" charset="0"/>
              <a:buChar char="•"/>
              <a:defRPr/>
            </a:pPr>
            <a:r>
              <a:rPr lang="he-IL" sz="2400" dirty="0" smtClean="0"/>
              <a:t>יוסי, קיבוצניק גאה, אימץ כלב מעורב בשם "חומי" מאגודת "צער בעלי חיים".</a:t>
            </a:r>
          </a:p>
          <a:p>
            <a:pPr marL="457200" lvl="0" indent="-457200" algn="r" rtl="1">
              <a:spcBef>
                <a:spcPct val="20000"/>
              </a:spcBef>
              <a:buFont typeface="Arial" panose="020B0604020202020204" pitchFamily="34" charset="0"/>
              <a:buChar char="•"/>
              <a:defRPr/>
            </a:pPr>
            <a:r>
              <a:rPr lang="he-IL" sz="2400" dirty="0" smtClean="0"/>
              <a:t>לאחר זמן מה, הסתבר שחומי סובל מחרדת נטישה. בכל פעם שיוסי עוזב את הבית, חומי בוכה ומיילל ללא הפסקה.</a:t>
            </a:r>
          </a:p>
          <a:p>
            <a:pPr marL="457200" lvl="0" indent="-457200" algn="r" rtl="1">
              <a:spcBef>
                <a:spcPct val="20000"/>
              </a:spcBef>
              <a:buFont typeface="Arial" panose="020B0604020202020204" pitchFamily="34" charset="0"/>
              <a:buChar char="•"/>
              <a:defRPr/>
            </a:pPr>
            <a:r>
              <a:rPr lang="he-IL" sz="2400" dirty="0" smtClean="0"/>
              <a:t>השכנים של יוסי, משה ולאה, סובלים מאוד מהיללות של חומי. הם פנו למועצה והתלוננו.</a:t>
            </a:r>
          </a:p>
        </p:txBody>
      </p:sp>
    </p:spTree>
    <p:extLst>
      <p:ext uri="{BB962C8B-B14F-4D97-AF65-F5344CB8AC3E}">
        <p14:creationId xmlns:p14="http://schemas.microsoft.com/office/powerpoint/2010/main" val="27176267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7"/>
          <p:cNvSpPr>
            <a:spLocks noGrp="1"/>
          </p:cNvSpPr>
          <p:nvPr>
            <p:ph type="body" sz="quarter" idx="14"/>
          </p:nvPr>
        </p:nvSpPr>
        <p:spPr>
          <a:xfrm>
            <a:off x="228600" y="692696"/>
            <a:ext cx="8229600" cy="1143000"/>
          </a:xfrm>
        </p:spPr>
        <p:txBody>
          <a:bodyPr>
            <a:normAutofit/>
          </a:bodyPr>
          <a:lstStyle>
            <a:extLst/>
          </a:lstStyle>
          <a:p>
            <a:r>
              <a:rPr lang="he-IL" dirty="0" smtClean="0"/>
              <a:t>עבודה בקבוצות</a:t>
            </a:r>
            <a:endParaRPr lang="en-US" dirty="0"/>
          </a:p>
        </p:txBody>
      </p:sp>
      <p:sp>
        <p:nvSpPr>
          <p:cNvPr id="5" name="Rectangle 25"/>
          <p:cNvSpPr txBox="1">
            <a:spLocks/>
          </p:cNvSpPr>
          <p:nvPr/>
        </p:nvSpPr>
        <p:spPr>
          <a:xfrm>
            <a:off x="1229816" y="2204864"/>
            <a:ext cx="7086600" cy="2664296"/>
          </a:xfrm>
          <a:prstGeom prst="rect">
            <a:avLst/>
          </a:prstGeom>
        </p:spPr>
        <p:txBody>
          <a:bodyPr vert="horz">
            <a:noAutofit/>
          </a:bodyPr>
          <a:lstStyle>
            <a:extLst/>
          </a:lstStyle>
          <a:p>
            <a:pPr marL="457200" lvl="0" indent="-457200" algn="r" rtl="1">
              <a:spcBef>
                <a:spcPct val="20000"/>
              </a:spcBef>
              <a:buFont typeface="Arial" panose="020B0604020202020204" pitchFamily="34" charset="0"/>
              <a:buChar char="•"/>
              <a:defRPr/>
            </a:pPr>
            <a:r>
              <a:rPr lang="he-IL" sz="2400" dirty="0" smtClean="0"/>
              <a:t>התחלקו לקבוצות של 4 תלמידים.</a:t>
            </a:r>
          </a:p>
          <a:p>
            <a:pPr marL="457200" lvl="0" indent="-457200" algn="r" rtl="1">
              <a:spcBef>
                <a:spcPct val="20000"/>
              </a:spcBef>
              <a:buFont typeface="Arial" panose="020B0604020202020204" pitchFamily="34" charset="0"/>
              <a:buChar char="•"/>
              <a:defRPr/>
            </a:pPr>
            <a:r>
              <a:rPr lang="he-IL" sz="2400" dirty="0" smtClean="0"/>
              <a:t>כל קבוצה תייצג מדע מסוים.</a:t>
            </a:r>
          </a:p>
          <a:p>
            <a:pPr marL="457200" lvl="0" indent="-457200" algn="r" rtl="1">
              <a:spcBef>
                <a:spcPct val="20000"/>
              </a:spcBef>
              <a:buFont typeface="Arial" panose="020B0604020202020204" pitchFamily="34" charset="0"/>
              <a:buChar char="•"/>
              <a:defRPr/>
            </a:pPr>
            <a:r>
              <a:rPr lang="he-IL" sz="2400" dirty="0" smtClean="0"/>
              <a:t>כל קבוצה תציג את הבעיה העומדת בפנינו בדרך שתבחר (הרצאה, שיר, סיפור, הצגה...).</a:t>
            </a:r>
          </a:p>
          <a:p>
            <a:pPr marL="457200" lvl="0" indent="-457200" algn="r" rtl="1">
              <a:spcBef>
                <a:spcPct val="20000"/>
              </a:spcBef>
              <a:buFont typeface="Arial" panose="020B0604020202020204" pitchFamily="34" charset="0"/>
              <a:buChar char="•"/>
              <a:defRPr/>
            </a:pPr>
            <a:r>
              <a:rPr lang="he-IL" sz="2400" dirty="0" smtClean="0"/>
              <a:t>כל קבוצה תציע תשובה/פתרון לבעיה על פי אופי המדע שהיא מייצגת. </a:t>
            </a:r>
          </a:p>
          <a:p>
            <a:pPr marL="457200" lvl="0" indent="-457200" algn="r" rtl="1">
              <a:spcBef>
                <a:spcPct val="20000"/>
              </a:spcBef>
              <a:buFont typeface="Arial" panose="020B0604020202020204" pitchFamily="34" charset="0"/>
              <a:buChar char="•"/>
              <a:defRPr/>
            </a:pPr>
            <a:r>
              <a:rPr lang="he-IL" sz="2400" dirty="0" smtClean="0"/>
              <a:t>כל תשובה לגיטימית!</a:t>
            </a:r>
          </a:p>
        </p:txBody>
      </p:sp>
    </p:spTree>
    <p:extLst>
      <p:ext uri="{BB962C8B-B14F-4D97-AF65-F5344CB8AC3E}">
        <p14:creationId xmlns:p14="http://schemas.microsoft.com/office/powerpoint/2010/main" val="11169662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iz Show">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85000"/>
              </a:schemeClr>
            </a:gs>
            <a:gs pos="100000">
              <a:schemeClr val="phClr">
                <a:shade val="80000"/>
                <a:satMod val="150000"/>
              </a:schemeClr>
            </a:gs>
          </a:gsLst>
          <a:path path="circle">
            <a:fillToRect l="50000" t="50000" r="100000" b="100000"/>
          </a:path>
        </a:gradFill>
        <a:blipFill>
          <a:blip xmlns:r="http://schemas.openxmlformats.org/officeDocument/2006/relationships" r:embed="rId1">
            <a:duotone>
              <a:schemeClr val="phClr">
                <a:shade val="80000"/>
              </a:schemeClr>
              <a:schemeClr val="phClr">
                <a:tint val="7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QuizShow</Template>
  <TotalTime>0</TotalTime>
  <Words>1429</Words>
  <Application>Microsoft Office PowerPoint</Application>
  <PresentationFormat>‫הצגה על המסך (4:3)</PresentationFormat>
  <Paragraphs>234</Paragraphs>
  <Slides>36</Slides>
  <Notes>11</Notes>
  <HiddenSlides>0</HiddenSlides>
  <MMClips>0</MMClips>
  <ScaleCrop>false</ScaleCrop>
  <HeadingPairs>
    <vt:vector size="4" baseType="variant">
      <vt:variant>
        <vt:lpstr>ערכת נושא</vt:lpstr>
      </vt:variant>
      <vt:variant>
        <vt:i4>1</vt:i4>
      </vt:variant>
      <vt:variant>
        <vt:lpstr>כותרות שקופיות</vt:lpstr>
      </vt:variant>
      <vt:variant>
        <vt:i4>36</vt:i4>
      </vt:variant>
    </vt:vector>
  </HeadingPairs>
  <TitlesOfParts>
    <vt:vector size="37" baseType="lpstr">
      <vt:lpstr>Quiz Show</vt:lpstr>
      <vt:lpstr>מצגת של PowerPoint</vt:lpstr>
      <vt:lpstr>תכנית הלימודים שהרכבתי משלבת מספר נושאים, שהם מדעיים "לייט":</vt:lpstr>
      <vt:lpstr>שיטות עבודה</vt:lpstr>
      <vt:lpstr>"בראשית ברא אלוהים את השמים ואת הארץ"</vt:lpstr>
      <vt:lpstr>איך נברא העולם?</vt:lpstr>
      <vt:lpstr>מהו מדע?</vt:lpstr>
      <vt:lpstr>מצגת של PowerPoint</vt:lpstr>
      <vt:lpstr>מצגת של PowerPoint</vt:lpstr>
      <vt:lpstr>מצגת של PowerPoint</vt:lpstr>
      <vt:lpstr>מצגת של PowerPoint</vt:lpstr>
      <vt:lpstr>מיון עולם הטבע</vt:lpstr>
      <vt:lpstr>מיון עולם הטבע (טקסונומיה)</vt:lpstr>
      <vt:lpstr>טקסונומיה בימי הביניים</vt:lpstr>
      <vt:lpstr>מיון מדעי</vt:lpstr>
      <vt:lpstr>עבודה בקבוצות – שונות בטבע</vt:lpstr>
      <vt:lpstr>אבולוציה - סרטונים</vt:lpstr>
      <vt:lpstr>מצגת של PowerPoint</vt:lpstr>
      <vt:lpstr>מצגת של PowerPoint</vt:lpstr>
      <vt:lpstr>מצגת של PowerPoint</vt:lpstr>
      <vt:lpstr>מצגת של PowerPoint</vt:lpstr>
      <vt:lpstr>מצגת של PowerPoint</vt:lpstr>
      <vt:lpstr>צ'ארלס רוברט דרווין</vt:lpstr>
      <vt:lpstr>מסעו של דרווין</vt:lpstr>
      <vt:lpstr>מסעו של דרווין</vt:lpstr>
      <vt:lpstr>מצגת של PowerPoint</vt:lpstr>
      <vt:lpstr>ציפורים דומות, אך שונות</vt:lpstr>
      <vt:lpstr>מצא את ההתאמה בין מבנה  הכלי לתפקידו </vt:lpstr>
      <vt:lpstr>מצאו את ההתאמה בין מבנה המקור לתפקידו</vt:lpstr>
      <vt:lpstr>הפּרוּשים של דרווין</vt:lpstr>
      <vt:lpstr>המסקנות של דרווין</vt:lpstr>
      <vt:lpstr>תורת האבולוציה</vt:lpstr>
      <vt:lpstr>מהי תורת האבולוציה?</vt:lpstr>
      <vt:lpstr> דוגמא להתאמה והישרדות-זיקית. לפניך לטאה כבדת תנועה אשר משנה את צבעיה כדי להידמות לרקע על מנת להסתתר מטורפיה ולהתגנב אל טרפה.  התאמתה לסביבה ויכולתה לשרוד תלויים ביכולתה להחליף צבעים. לחץ על תמונת הזיקית!  </vt:lpstr>
      <vt:lpstr>מצגת של PowerPoint</vt:lpstr>
      <vt:lpstr>מפעל תעשייתי זיהם את השדות סביבו בפסולת רעילה, שהשמידה את רוב הצמחייה. בכל זאת נותרו פה ושם צמחים חיים, ולאחר שנים מספר הם כיסו כמעט את כל השטח, למרות שהמפעל המשיך להשליך פסולת רעילה. מהו ההסבר לכך ?</vt:lpstr>
      <vt:lpstr>ספריו של דרווין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2015-08-29T08:48:33Z</dcterms:created>
  <dcterms:modified xsi:type="dcterms:W3CDTF">2017-08-11T09:16:01Z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