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65" r:id="rId4"/>
    <p:sldId id="258" r:id="rId5"/>
    <p:sldId id="267" r:id="rId6"/>
    <p:sldId id="259" r:id="rId7"/>
    <p:sldId id="260" r:id="rId8"/>
    <p:sldId id="261" r:id="rId9"/>
    <p:sldId id="266" r:id="rId1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6" d="100"/>
          <a:sy n="56" d="100"/>
        </p:scale>
        <p:origin x="-177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3E12F8-67B5-4F27-BBE1-4AA4E0252EE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77A8F67-E592-479F-B11F-135586A383E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127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dirty="0"/>
              <a:t>קריטריונים, הסבר לכלי הדיגיטלי תוך </a:t>
            </a:r>
            <a:r>
              <a:rPr lang="he-IL" dirty="0" err="1"/>
              <a:t>מודלינג</a:t>
            </a:r>
            <a:r>
              <a:rPr lang="he-IL" dirty="0"/>
              <a:t>, הצעה של ליווי ותמיכה.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A8F67-E592-479F-B11F-135586A383EF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65901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609529-801F-483C-AAE7-D52B7156ED45}" type="datetimeFigureOut">
              <a:rPr lang="he-IL" smtClean="0"/>
              <a:t>י"א/תמוז/תשע"ז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D96587-F280-4C52-98B7-CDBFF056F9C5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ojoom.com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it.ly/1OOUY2q" TargetMode="External"/><Relationship Id="rId5" Type="http://schemas.openxmlformats.org/officeDocument/2006/relationships/hyperlink" Target="http://tracks.roojoom.com/r/47681" TargetMode="External"/><Relationship Id="rId4" Type="http://schemas.openxmlformats.org/officeDocument/2006/relationships/hyperlink" Target="mailto:chwat40@gmail.co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chwat40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13115" y="5052545"/>
            <a:ext cx="6283221" cy="1328783"/>
          </a:xfrm>
        </p:spPr>
        <p:txBody>
          <a:bodyPr>
            <a:normAutofit/>
          </a:bodyPr>
          <a:lstStyle/>
          <a:p>
            <a:r>
              <a:rPr lang="he-IL" dirty="0"/>
              <a:t>ד"ר אלונה שבט</a:t>
            </a:r>
          </a:p>
          <a:p>
            <a:r>
              <a:rPr lang="he-IL" dirty="0"/>
              <a:t>כנס מורי הביולוגיה תשע"ז</a:t>
            </a:r>
          </a:p>
          <a:p>
            <a:r>
              <a:rPr lang="he-IL" dirty="0"/>
              <a:t>29/6/2017</a:t>
            </a:r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pPr marL="182880" indent="0" algn="r">
              <a:buNone/>
            </a:pPr>
            <a:r>
              <a:rPr lang="he-IL" dirty="0"/>
              <a:t>הערכה חלופית בכלים דיגיטליים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89448"/>
            <a:ext cx="3659485" cy="2442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25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he-IL" dirty="0"/>
              <a:t/>
            </a:r>
            <a:br>
              <a:rPr lang="he-IL" dirty="0"/>
            </a:br>
            <a:r>
              <a:rPr lang="he-IL" dirty="0"/>
              <a:t>היבטים במערכת </a:t>
            </a:r>
            <a:r>
              <a:rPr lang="he-IL" dirty="0" err="1"/>
              <a:t>הרביה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1331640" y="2060064"/>
            <a:ext cx="6400800" cy="3474720"/>
          </a:xfrm>
        </p:spPr>
        <p:txBody>
          <a:bodyPr/>
          <a:lstStyle/>
          <a:p>
            <a:pPr marL="0" indent="0" algn="ctr">
              <a:buNone/>
            </a:pPr>
            <a:endParaRPr lang="he-IL" dirty="0"/>
          </a:p>
          <a:p>
            <a:pPr marL="0" indent="0" algn="ctr">
              <a:buNone/>
            </a:pPr>
            <a:r>
              <a:rPr lang="he-IL" sz="2400" b="1" dirty="0" err="1">
                <a:solidFill>
                  <a:srgbClr val="FF0000"/>
                </a:solidFill>
              </a:rPr>
              <a:t>רוג'ום</a:t>
            </a:r>
            <a:r>
              <a:rPr lang="he-IL" sz="2400" b="1" dirty="0">
                <a:solidFill>
                  <a:srgbClr val="FF0000"/>
                </a:solidFill>
              </a:rPr>
              <a:t> ביולוגיה- כיתה י"א</a:t>
            </a:r>
          </a:p>
          <a:p>
            <a:pPr marL="0" indent="0" algn="ctr">
              <a:buNone/>
            </a:pPr>
            <a:endParaRPr lang="he-IL" dirty="0"/>
          </a:p>
          <a:p>
            <a:pPr marL="0" indent="0" algn="ctr">
              <a:buNone/>
            </a:pPr>
            <a:endParaRPr lang="he-IL" dirty="0"/>
          </a:p>
          <a:p>
            <a:pPr marL="0" indent="0" algn="ctr">
              <a:buNone/>
            </a:pPr>
            <a:endParaRPr lang="he-IL" dirty="0"/>
          </a:p>
          <a:p>
            <a:pPr marL="0" indent="0" algn="ctr">
              <a:buNone/>
            </a:pPr>
            <a:r>
              <a:rPr lang="en-US" dirty="0"/>
              <a:t>http://www.roojoom.com/</a:t>
            </a:r>
            <a:endParaRPr lang="he-IL" dirty="0"/>
          </a:p>
          <a:p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996952"/>
            <a:ext cx="529258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79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משנה 1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848872" cy="4608512"/>
          </a:xfrm>
        </p:spPr>
        <p:txBody>
          <a:bodyPr/>
          <a:lstStyle/>
          <a:p>
            <a:endParaRPr lang="he-IL"/>
          </a:p>
        </p:txBody>
      </p:sp>
      <p:sp>
        <p:nvSpPr>
          <p:cNvPr id="3" name="כותרת 2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he-IL" dirty="0"/>
              <a:t>מה זה </a:t>
            </a:r>
            <a:r>
              <a:rPr lang="en-US" dirty="0" err="1"/>
              <a:t>Roojoom</a:t>
            </a:r>
            <a:r>
              <a:rPr lang="he-IL" dirty="0"/>
              <a:t> ?</a:t>
            </a: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8102"/>
            <a:ext cx="9144000" cy="417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0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1979712" y="1124744"/>
            <a:ext cx="6717432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e-IL" sz="2600" b="1" dirty="0"/>
              <a:t>בחרו היבט מסוים של תהליכי הרבייה: </a:t>
            </a:r>
            <a:r>
              <a:rPr lang="he-IL" sz="2600" dirty="0"/>
              <a:t>בצומח, בבעלי חיים, או באדם עליו תרצו להרחיב  את הלימוד (יש לקבל אישור לנושא).</a:t>
            </a:r>
            <a:endParaRPr lang="en-US" sz="2600" dirty="0"/>
          </a:p>
          <a:p>
            <a:pPr marL="0" indent="0">
              <a:buNone/>
            </a:pPr>
            <a:endParaRPr lang="he-IL" sz="2600" b="1" dirty="0"/>
          </a:p>
          <a:p>
            <a:pPr marL="0" indent="0">
              <a:buNone/>
            </a:pPr>
            <a:r>
              <a:rPr lang="he-IL" sz="2600" b="1" dirty="0"/>
              <a:t>העבודה תכלול: </a:t>
            </a:r>
            <a:r>
              <a:rPr lang="he-IL" sz="2600" u="sng" dirty="0"/>
              <a:t>מידע מדעי</a:t>
            </a:r>
            <a:r>
              <a:rPr lang="he-IL" sz="2600" dirty="0"/>
              <a:t>, </a:t>
            </a:r>
            <a:r>
              <a:rPr lang="he-IL" sz="2600" u="sng" dirty="0"/>
              <a:t> תמונות</a:t>
            </a:r>
            <a:r>
              <a:rPr lang="he-IL" sz="2600" dirty="0"/>
              <a:t>,  </a:t>
            </a:r>
            <a:r>
              <a:rPr lang="he-IL" sz="2600" u="sng" dirty="0"/>
              <a:t>מושגים ביולוגיים שנלמדו בכיתה</a:t>
            </a:r>
            <a:r>
              <a:rPr lang="he-IL" sz="2600" dirty="0"/>
              <a:t>, </a:t>
            </a:r>
            <a:r>
              <a:rPr lang="he-IL" sz="2600" u="sng" dirty="0"/>
              <a:t> קישור אקטואלי</a:t>
            </a:r>
            <a:r>
              <a:rPr lang="he-IL" sz="2600" dirty="0"/>
              <a:t>, </a:t>
            </a:r>
            <a:r>
              <a:rPr lang="he-IL" sz="2600" u="sng" dirty="0"/>
              <a:t> סיכום אישי.</a:t>
            </a:r>
            <a:r>
              <a:rPr lang="he-IL" sz="2600" dirty="0"/>
              <a:t> </a:t>
            </a:r>
            <a:r>
              <a:rPr lang="he-IL" sz="2600" b="1" dirty="0"/>
              <a:t> </a:t>
            </a:r>
            <a:endParaRPr lang="he-IL" sz="2600" dirty="0"/>
          </a:p>
          <a:p>
            <a:pPr marL="0" indent="0">
              <a:buNone/>
            </a:pPr>
            <a:endParaRPr lang="he-IL" sz="2600" b="1" dirty="0"/>
          </a:p>
          <a:p>
            <a:pPr marL="0" indent="0">
              <a:buNone/>
            </a:pPr>
            <a:r>
              <a:rPr lang="he-IL" sz="2600" b="1" dirty="0"/>
              <a:t>העבודה תוגש כתוצר דיגיטלי באתר  </a:t>
            </a:r>
            <a:r>
              <a:rPr lang="he-IL" sz="2600" b="1" dirty="0" err="1"/>
              <a:t>רוג'ום</a:t>
            </a:r>
            <a:endParaRPr lang="en-US" sz="2600" dirty="0"/>
          </a:p>
          <a:p>
            <a:pPr marL="0" indent="0">
              <a:buNone/>
            </a:pPr>
            <a:endParaRPr lang="he-IL" sz="2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67" y="0"/>
            <a:ext cx="1895045" cy="18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10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05" y="-30510"/>
            <a:ext cx="6710684" cy="720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9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873117" y="54868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he-IL" b="1" dirty="0"/>
              <a:t>מבנה העבודה 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323528" y="1875491"/>
            <a:ext cx="8229600" cy="4709120"/>
          </a:xfrm>
        </p:spPr>
        <p:txBody>
          <a:bodyPr>
            <a:normAutofit/>
          </a:bodyPr>
          <a:lstStyle/>
          <a:p>
            <a:r>
              <a:rPr lang="he-IL" b="1" dirty="0"/>
              <a:t>פתיחה</a:t>
            </a:r>
            <a:r>
              <a:rPr lang="he-IL" dirty="0"/>
              <a:t>- נושא העבודה, שמות המגישות, תמונת רקע</a:t>
            </a:r>
            <a:endParaRPr lang="en-US" dirty="0"/>
          </a:p>
          <a:p>
            <a:pPr lvl="0"/>
            <a:r>
              <a:rPr lang="he-IL" b="1" dirty="0"/>
              <a:t>דף מידע </a:t>
            </a:r>
            <a:r>
              <a:rPr lang="he-IL" dirty="0"/>
              <a:t>המציג את הנושא 1-2 עמודים (גופן 12 , מרווח וחצי בין השורות)</a:t>
            </a:r>
            <a:endParaRPr lang="en-US" dirty="0"/>
          </a:p>
          <a:p>
            <a:pPr lvl="0"/>
            <a:r>
              <a:rPr lang="he-IL" b="1" dirty="0"/>
              <a:t>2-3 תמונות</a:t>
            </a:r>
            <a:r>
              <a:rPr lang="he-IL" dirty="0"/>
              <a:t> עם הסבר מצורף בהקשר לנושא.</a:t>
            </a:r>
            <a:endParaRPr lang="en-US" dirty="0"/>
          </a:p>
          <a:p>
            <a:pPr lvl="0"/>
            <a:r>
              <a:rPr lang="he-IL" b="1" dirty="0"/>
              <a:t>שלושה מושגים ביולוגיים </a:t>
            </a:r>
            <a:r>
              <a:rPr lang="he-IL" dirty="0"/>
              <a:t>הקשורים לנושא (מהמושגים שנלמדו בכיתה). הסבירו אותם, ואת הקשר שלהם לנושא שבחרתן.</a:t>
            </a:r>
            <a:endParaRPr lang="en-US" dirty="0"/>
          </a:p>
          <a:p>
            <a:pPr lvl="0"/>
            <a:r>
              <a:rPr lang="he-IL" dirty="0"/>
              <a:t> </a:t>
            </a:r>
            <a:r>
              <a:rPr lang="he-IL" b="1" dirty="0"/>
              <a:t>קישור לנושא אקטואלי- </a:t>
            </a:r>
            <a:r>
              <a:rPr lang="he-IL" dirty="0"/>
              <a:t>ידיעה, כתבה או סרטון הקשורים לנושא. ניתן לקיים גם ראיון עם מומחה בתחום. הסבר תרומת הקישור לעבודה.</a:t>
            </a:r>
            <a:endParaRPr lang="en-US" dirty="0"/>
          </a:p>
          <a:p>
            <a:pPr lvl="0"/>
            <a:r>
              <a:rPr lang="he-IL" b="1" dirty="0"/>
              <a:t>סיכום אישי. </a:t>
            </a:r>
            <a:r>
              <a:rPr lang="he-IL" dirty="0"/>
              <a:t>במידה והועלתה בעבודה דילמה- כתיבת דעה אישית מנומקת. </a:t>
            </a:r>
            <a:endParaRPr lang="en-US" dirty="0"/>
          </a:p>
          <a:p>
            <a:pPr lvl="0"/>
            <a:r>
              <a:rPr lang="he-IL" b="1" dirty="0"/>
              <a:t>ביבליוגרפיה- </a:t>
            </a:r>
            <a:r>
              <a:rPr lang="he-IL" dirty="0"/>
              <a:t>לפחות 3 מקורות מידע מהימנים,  לפי כללי הציטוט.</a:t>
            </a:r>
            <a:endParaRPr lang="en-US" dirty="0"/>
          </a:p>
          <a:p>
            <a:endParaRPr lang="he-I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509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31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848872" cy="6120680"/>
          </a:xfrm>
        </p:spPr>
        <p:txBody>
          <a:bodyPr>
            <a:normAutofit/>
          </a:bodyPr>
          <a:lstStyle/>
          <a:p>
            <a:pPr algn="r"/>
            <a:r>
              <a:rPr lang="he-IL" b="1" dirty="0">
                <a:solidFill>
                  <a:schemeClr val="tx1"/>
                </a:solidFill>
              </a:rPr>
              <a:t>הוראות לבניית </a:t>
            </a:r>
            <a:r>
              <a:rPr lang="en-US" b="1" dirty="0" err="1">
                <a:solidFill>
                  <a:schemeClr val="tx1"/>
                </a:solidFill>
              </a:rPr>
              <a:t>Roojoom</a:t>
            </a:r>
            <a:endParaRPr lang="en-US" dirty="0">
              <a:solidFill>
                <a:schemeClr val="tx1"/>
              </a:solidFill>
            </a:endParaRPr>
          </a:p>
          <a:p>
            <a:pPr lvl="0" algn="r"/>
            <a:endParaRPr lang="he-IL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הרשמי לאתר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http://www.roojoom.com</a:t>
            </a:r>
            <a:r>
              <a:rPr lang="he-IL" dirty="0">
                <a:solidFill>
                  <a:schemeClr val="tx1"/>
                </a:solidFill>
                <a:hlinkClick r:id="rId3"/>
              </a:rPr>
              <a:t>/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לחצי על </a:t>
            </a:r>
            <a:r>
              <a:rPr lang="en-US" dirty="0">
                <a:solidFill>
                  <a:schemeClr val="tx1"/>
                </a:solidFill>
              </a:rPr>
              <a:t>Create a </a:t>
            </a:r>
            <a:r>
              <a:rPr lang="en-US" dirty="0" err="1">
                <a:solidFill>
                  <a:schemeClr val="tx1"/>
                </a:solidFill>
              </a:rPr>
              <a:t>Roojoom</a:t>
            </a:r>
            <a:r>
              <a:rPr lang="he-IL" dirty="0">
                <a:solidFill>
                  <a:schemeClr val="tx1"/>
                </a:solidFill>
              </a:rPr>
              <a:t> ותני לו שם.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בחלק השמאלי הוסיפי טקסט ותמונה לפתיחת העבודה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בחלק הימני הוסיפי שלבים לפי הסדר. בכל שלב ניתן לבחור האם הוא יהיה קישור, קובץ תמונה, קובץ </a:t>
            </a:r>
            <a:r>
              <a:rPr lang="en-US" dirty="0">
                <a:solidFill>
                  <a:schemeClr val="tx1"/>
                </a:solidFill>
              </a:rPr>
              <a:t>PDF</a:t>
            </a:r>
            <a:r>
              <a:rPr lang="he-IL" dirty="0">
                <a:solidFill>
                  <a:schemeClr val="tx1"/>
                </a:solidFill>
              </a:rPr>
              <a:t>או קובץ טקסט.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בסיום העבודה לחצי מצד שמאל למעלה לקבלת קישור לשיתוף. את הקישור שלחי למורה אלונה בכתובת </a:t>
            </a:r>
            <a:r>
              <a:rPr lang="en-US" dirty="0">
                <a:solidFill>
                  <a:schemeClr val="tx1"/>
                </a:solidFill>
                <a:hlinkClick r:id="rId4"/>
              </a:rPr>
              <a:t>chwat40@gmail.com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 err="1">
                <a:solidFill>
                  <a:schemeClr val="tx1"/>
                </a:solidFill>
              </a:rPr>
              <a:t>רוג'ום</a:t>
            </a:r>
            <a:r>
              <a:rPr lang="he-IL" dirty="0">
                <a:solidFill>
                  <a:schemeClr val="tx1"/>
                </a:solidFill>
              </a:rPr>
              <a:t> דוגמא המסביר את המטלה </a:t>
            </a:r>
            <a:r>
              <a:rPr lang="en-US" u="sng" dirty="0">
                <a:solidFill>
                  <a:schemeClr val="tx1"/>
                </a:solidFill>
                <a:hlinkClick r:id="rId5"/>
              </a:rPr>
              <a:t>http://tracks.roojoom.com/r/47681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r">
              <a:buFont typeface="Arial" panose="020B0604020202020204" pitchFamily="34" charset="0"/>
              <a:buChar char="•"/>
            </a:pPr>
            <a:r>
              <a:rPr lang="he-IL" dirty="0">
                <a:solidFill>
                  <a:schemeClr val="tx1"/>
                </a:solidFill>
              </a:rPr>
              <a:t>קישור להוראות מפורטות להכנת </a:t>
            </a:r>
            <a:r>
              <a:rPr lang="he-IL" dirty="0" err="1">
                <a:solidFill>
                  <a:schemeClr val="tx1"/>
                </a:solidFill>
              </a:rPr>
              <a:t>רוג'ום</a:t>
            </a:r>
            <a:r>
              <a:rPr lang="he-IL" dirty="0">
                <a:solidFill>
                  <a:schemeClr val="tx1"/>
                </a:solidFill>
              </a:rPr>
              <a:t>  </a:t>
            </a:r>
            <a:r>
              <a:rPr lang="en-US" u="sng" dirty="0">
                <a:hlinkClick r:id="rId6"/>
              </a:rPr>
              <a:t>http://bit.ly/1OOUY2q</a:t>
            </a:r>
            <a:endParaRPr lang="en-US" dirty="0"/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he-I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811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986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808655" cy="1143000"/>
          </a:xfrm>
        </p:spPr>
        <p:txBody>
          <a:bodyPr/>
          <a:lstStyle/>
          <a:p>
            <a:pPr marL="0" indent="0">
              <a:buNone/>
            </a:pPr>
            <a:r>
              <a:rPr lang="he-IL" dirty="0"/>
              <a:t>המדיה היא המסר...</a:t>
            </a:r>
            <a:br>
              <a:rPr lang="he-IL" dirty="0"/>
            </a:br>
            <a:r>
              <a:rPr lang="he-IL" dirty="0"/>
              <a:t/>
            </a:r>
            <a:br>
              <a:rPr lang="he-IL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395536" y="1763688"/>
            <a:ext cx="8064896" cy="4761655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he-IL" sz="2400" b="1" dirty="0">
                <a:solidFill>
                  <a:srgbClr val="FF0000"/>
                </a:solidFill>
              </a:rPr>
              <a:t>אז למה לא מבחן???</a:t>
            </a:r>
          </a:p>
          <a:p>
            <a:endParaRPr lang="he-IL" sz="2400" b="1" dirty="0"/>
          </a:p>
          <a:p>
            <a:r>
              <a:rPr lang="he-IL" sz="2400" b="1" dirty="0"/>
              <a:t>דיוק ומכוונות למאפיין קוגניטיבי </a:t>
            </a:r>
            <a:r>
              <a:rPr lang="he-IL" sz="2400" dirty="0"/>
              <a:t>נדרש (מידע, המחשה, הרחבת מושג, קישור, הבעת דעה אישית). </a:t>
            </a:r>
          </a:p>
          <a:p>
            <a:r>
              <a:rPr lang="he-IL" sz="2400" dirty="0"/>
              <a:t>בחירת היבט </a:t>
            </a:r>
            <a:r>
              <a:rPr lang="he-IL" sz="2400" b="1" dirty="0"/>
              <a:t>מעניין ואותנטי לכל תלמיד </a:t>
            </a:r>
            <a:r>
              <a:rPr lang="he-IL" sz="2400" dirty="0"/>
              <a:t>והעמקה בו.</a:t>
            </a:r>
          </a:p>
          <a:p>
            <a:r>
              <a:rPr lang="he-IL" sz="2400" dirty="0"/>
              <a:t>הקישור האקטואלי יכול להיות דיגיטלי מסוג </a:t>
            </a:r>
            <a:r>
              <a:rPr lang="he-IL" sz="2400" b="1" dirty="0"/>
              <a:t>סרטון או כתבה. </a:t>
            </a:r>
          </a:p>
          <a:p>
            <a:r>
              <a:rPr lang="he-IL" sz="2400" b="1" dirty="0"/>
              <a:t>משוב מעצב </a:t>
            </a:r>
            <a:r>
              <a:rPr lang="he-IL" sz="2400" dirty="0"/>
              <a:t>ע"י קישור המורה </a:t>
            </a:r>
            <a:r>
              <a:rPr lang="he-IL" sz="2400" dirty="0" err="1"/>
              <a:t>לרוג'ום</a:t>
            </a:r>
            <a:r>
              <a:rPr lang="he-IL" sz="2400" dirty="0"/>
              <a:t> או למסמך שיתופי.</a:t>
            </a:r>
          </a:p>
          <a:p>
            <a:r>
              <a:rPr lang="he-IL" sz="2400" b="1" dirty="0"/>
              <a:t>אאוריקה-</a:t>
            </a:r>
            <a:r>
              <a:rPr lang="he-IL" sz="2400" dirty="0"/>
              <a:t> חידושים מתגלים במהלך העבודה לתלמיד ולמורה! </a:t>
            </a:r>
          </a:p>
          <a:p>
            <a:r>
              <a:rPr lang="he-IL" sz="2400" dirty="0" err="1"/>
              <a:t>הרוג'ום</a:t>
            </a:r>
            <a:r>
              <a:rPr lang="he-IL" sz="2400" dirty="0"/>
              <a:t> ניתן לשיתוף בקלות ובאופן זה ניתן לקיים </a:t>
            </a:r>
            <a:r>
              <a:rPr lang="he-IL" sz="2400" b="1" dirty="0"/>
              <a:t>למידת עמיתים </a:t>
            </a:r>
            <a:r>
              <a:rPr lang="he-IL" sz="2400" dirty="0"/>
              <a:t>לכל הכיתה.</a:t>
            </a:r>
          </a:p>
          <a:p>
            <a:pPr marL="45720" indent="0">
              <a:buNone/>
            </a:pPr>
            <a:endParaRPr lang="en-US" sz="2400" dirty="0"/>
          </a:p>
          <a:p>
            <a:endParaRPr lang="he-I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2043501" cy="20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054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משנה 1"/>
          <p:cNvSpPr>
            <a:spLocks noGrp="1"/>
          </p:cNvSpPr>
          <p:nvPr>
            <p:ph type="subTitle" idx="1"/>
          </p:nvPr>
        </p:nvSpPr>
        <p:spPr>
          <a:xfrm>
            <a:off x="1527278" y="4221088"/>
            <a:ext cx="5637010" cy="2376264"/>
          </a:xfrm>
        </p:spPr>
        <p:txBody>
          <a:bodyPr>
            <a:normAutofit/>
          </a:bodyPr>
          <a:lstStyle/>
          <a:p>
            <a:pPr algn="ctr"/>
            <a:r>
              <a:rPr lang="he-IL" dirty="0"/>
              <a:t>אשמח לעזור ולהשתתף בחשיבה על תוצרים וכלים נוספים</a:t>
            </a:r>
          </a:p>
          <a:p>
            <a:pPr algn="ctr"/>
            <a:r>
              <a:rPr lang="he-IL" dirty="0"/>
              <a:t>אלונה שבט</a:t>
            </a:r>
            <a:endParaRPr lang="en-US" dirty="0"/>
          </a:p>
          <a:p>
            <a:pPr algn="ctr"/>
            <a:r>
              <a:rPr lang="en-US" dirty="0">
                <a:hlinkClick r:id="rId2"/>
              </a:rPr>
              <a:t>chwat40@gmail.com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he-IL" dirty="0"/>
          </a:p>
        </p:txBody>
      </p:sp>
      <p:sp>
        <p:nvSpPr>
          <p:cNvPr id="3" name="כותרת 2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he-IL" dirty="0"/>
              <a:t>תודה על ההקשבה!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259228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209526"/>
      </p:ext>
    </p:extLst>
  </p:cSld>
  <p:clrMapOvr>
    <a:masterClrMapping/>
  </p:clrMapOvr>
</p:sld>
</file>

<file path=ppt/theme/theme1.xml><?xml version="1.0" encoding="utf-8"?>
<a:theme xmlns:a="http://schemas.openxmlformats.org/drawingml/2006/main" name="זרם מדחף">
  <a:themeElements>
    <a:clrScheme name="זרם מדחף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זרם מדחף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זרם מדחף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351</TotalTime>
  <Words>366</Words>
  <Application>Microsoft Office PowerPoint</Application>
  <PresentationFormat>‫הצגה על המסך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0" baseType="lpstr">
      <vt:lpstr>זרם מדחף</vt:lpstr>
      <vt:lpstr>הערכה חלופית בכלים דיגיטליים</vt:lpstr>
      <vt:lpstr> היבטים במערכת הרביה</vt:lpstr>
      <vt:lpstr>מה זה Roojoom ?</vt:lpstr>
      <vt:lpstr>מצגת של PowerPoint</vt:lpstr>
      <vt:lpstr>מצגת של PowerPoint</vt:lpstr>
      <vt:lpstr>מבנה העבודה  </vt:lpstr>
      <vt:lpstr>מצגת של PowerPoint</vt:lpstr>
      <vt:lpstr>המדיה היא המסר...  </vt:lpstr>
      <vt:lpstr>תודה על ההקשבה!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user</dc:creator>
  <cp:lastModifiedBy>weizmann</cp:lastModifiedBy>
  <cp:revision>18</cp:revision>
  <dcterms:created xsi:type="dcterms:W3CDTF">2017-06-25T06:58:22Z</dcterms:created>
  <dcterms:modified xsi:type="dcterms:W3CDTF">2017-07-05T05:34:52Z</dcterms:modified>
</cp:coreProperties>
</file>